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6" r:id="rId1"/>
  </p:sldMasterIdLst>
  <p:notesMasterIdLst>
    <p:notesMasterId r:id="rId16"/>
  </p:notesMasterIdLst>
  <p:sldIdLst>
    <p:sldId id="370" r:id="rId2"/>
    <p:sldId id="502" r:id="rId3"/>
    <p:sldId id="563" r:id="rId4"/>
    <p:sldId id="431" r:id="rId5"/>
    <p:sldId id="540" r:id="rId6"/>
    <p:sldId id="538" r:id="rId7"/>
    <p:sldId id="558" r:id="rId8"/>
    <p:sldId id="559" r:id="rId9"/>
    <p:sldId id="554" r:id="rId10"/>
    <p:sldId id="565" r:id="rId11"/>
    <p:sldId id="567" r:id="rId12"/>
    <p:sldId id="451" r:id="rId13"/>
    <p:sldId id="568" r:id="rId14"/>
    <p:sldId id="561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Rg st="1" end="54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0000"/>
    <a:srgbClr val="713B0F"/>
    <a:srgbClr val="FF3300"/>
    <a:srgbClr val="009A46"/>
    <a:srgbClr val="97E462"/>
    <a:srgbClr val="00B050"/>
    <a:srgbClr val="FF0066"/>
    <a:srgbClr val="FF99FF"/>
    <a:srgbClr val="FF00FF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6567" autoAdjust="0"/>
  </p:normalViewPr>
  <p:slideViewPr>
    <p:cSldViewPr>
      <p:cViewPr>
        <p:scale>
          <a:sx n="88" d="100"/>
          <a:sy n="88" d="100"/>
        </p:scale>
        <p:origin x="-978" y="-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38ABDD-FFDF-46B3-889C-A48D0E733DBB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091D5E1B-0729-4A76-A206-82F040969320}" type="pres">
      <dgm:prSet presAssocID="{3D38ABDD-FFDF-46B3-889C-A48D0E733DBB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A7B3CBDE-7263-43F4-AAD8-26B15296D211}" type="presOf" srcId="{3D38ABDD-FFDF-46B3-889C-A48D0E733DBB}" destId="{091D5E1B-0729-4A76-A206-82F040969320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1689875-A770-42F1-8755-1CF88CFADD58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35CCC69-3993-4F3E-B174-06494C9ABC04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chemeClr val="accent2">
            <a:lumMod val="75000"/>
          </a:schemeClr>
        </a:solidFill>
      </dgm:spPr>
      <dgm:t>
        <a:bodyPr/>
        <a:lstStyle/>
        <a:p>
          <a:pPr rtl="0"/>
          <a:r>
            <a:rPr lang="ru-RU" sz="16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ХУДОЖЕСТВЕННАЯ</a:t>
          </a:r>
          <a:endParaRPr lang="ru-RU" sz="1600" b="1" i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A3BE281-BE3A-4E42-BDCD-8C8A0C37D7AD}" type="parTrans" cxnId="{8B2619BF-32A9-4D47-B0BD-3F708203E729}">
      <dgm:prSet/>
      <dgm:spPr/>
      <dgm:t>
        <a:bodyPr/>
        <a:lstStyle/>
        <a:p>
          <a:endParaRPr lang="ru-RU"/>
        </a:p>
      </dgm:t>
    </dgm:pt>
    <dgm:pt modelId="{E64AE9BD-8DD0-4DC6-9DF3-748A30FC8A9B}" type="sibTrans" cxnId="{8B2619BF-32A9-4D47-B0BD-3F708203E729}">
      <dgm:prSet/>
      <dgm:spPr/>
      <dgm:t>
        <a:bodyPr/>
        <a:lstStyle/>
        <a:p>
          <a:endParaRPr lang="ru-RU"/>
        </a:p>
      </dgm:t>
    </dgm:pt>
    <dgm:pt modelId="{B3D8BDD5-4243-4810-8D04-D1A00D8C688A}" type="pres">
      <dgm:prSet presAssocID="{D1689875-A770-42F1-8755-1CF88CFADD5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F9DC0F5-F27E-4C04-8432-95A28CB62401}" type="pres">
      <dgm:prSet presAssocID="{C35CCC69-3993-4F3E-B174-06494C9ABC04}" presName="node" presStyleLbl="node1" presStyleIdx="0" presStyleCnt="1" custScaleX="350123" custScaleY="100114" custRadScaleRad="98765" custRadScaleInc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B2619BF-32A9-4D47-B0BD-3F708203E729}" srcId="{D1689875-A770-42F1-8755-1CF88CFADD58}" destId="{C35CCC69-3993-4F3E-B174-06494C9ABC04}" srcOrd="0" destOrd="0" parTransId="{EA3BE281-BE3A-4E42-BDCD-8C8A0C37D7AD}" sibTransId="{E64AE9BD-8DD0-4DC6-9DF3-748A30FC8A9B}"/>
    <dgm:cxn modelId="{218AB006-AC9F-4545-B906-E59D03CA6A07}" type="presOf" srcId="{C35CCC69-3993-4F3E-B174-06494C9ABC04}" destId="{7F9DC0F5-F27E-4C04-8432-95A28CB62401}" srcOrd="0" destOrd="0" presId="urn:microsoft.com/office/officeart/2005/8/layout/cycle2"/>
    <dgm:cxn modelId="{299FB568-18D8-4074-9DBD-FDF993104CEA}" type="presOf" srcId="{D1689875-A770-42F1-8755-1CF88CFADD58}" destId="{B3D8BDD5-4243-4810-8D04-D1A00D8C688A}" srcOrd="0" destOrd="0" presId="urn:microsoft.com/office/officeart/2005/8/layout/cycle2"/>
    <dgm:cxn modelId="{C0177B6F-CC94-4ED0-9A37-7DE6A4A5A9F2}" type="presParOf" srcId="{B3D8BDD5-4243-4810-8D04-D1A00D8C688A}" destId="{7F9DC0F5-F27E-4C04-8432-95A28CB62401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33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FDD12E2-8126-4B5E-AA4B-CCCCF1705D0E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C275EE8-75C0-4869-A407-430C0230F9C6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solidFill>
          <a:schemeClr val="bg2">
            <a:lumMod val="40000"/>
            <a:lumOff val="60000"/>
          </a:schemeClr>
        </a:solidFill>
      </dgm:spPr>
      <dgm:t>
        <a:bodyPr/>
        <a:lstStyle/>
        <a:p>
          <a:pPr rtl="0"/>
          <a:r>
            <a:rPr lang="ru-RU" sz="16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ДИЗАЙН</a:t>
          </a:r>
          <a:endParaRPr lang="ru-RU" sz="1600" b="1" i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0DC77F3-8407-473A-A20E-F0C28AFD472C}" type="parTrans" cxnId="{EE23F606-1C93-4E76-B39E-DEA573248ECC}">
      <dgm:prSet/>
      <dgm:spPr/>
      <dgm:t>
        <a:bodyPr/>
        <a:lstStyle/>
        <a:p>
          <a:endParaRPr lang="ru-RU"/>
        </a:p>
      </dgm:t>
    </dgm:pt>
    <dgm:pt modelId="{563B474F-DAB4-4F4C-98DD-6176908C77F5}" type="sibTrans" cxnId="{EE23F606-1C93-4E76-B39E-DEA573248ECC}">
      <dgm:prSet/>
      <dgm:spPr/>
      <dgm:t>
        <a:bodyPr/>
        <a:lstStyle/>
        <a:p>
          <a:endParaRPr lang="ru-RU"/>
        </a:p>
      </dgm:t>
    </dgm:pt>
    <dgm:pt modelId="{E73AA3C8-584C-4D7D-98E4-657506065271}" type="pres">
      <dgm:prSet presAssocID="{DFDD12E2-8126-4B5E-AA4B-CCCCF1705D0E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06C0CF4-52A8-4B60-B25F-EFD73C943ABF}" type="pres">
      <dgm:prSet presAssocID="{4C275EE8-75C0-4869-A407-430C0230F9C6}" presName="node" presStyleLbl="node1" presStyleIdx="0" presStyleCnt="1" custScaleX="573071" custScaleY="217622" custRadScaleRad="93300" custRadScaleInc="-15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E23F606-1C93-4E76-B39E-DEA573248ECC}" srcId="{DFDD12E2-8126-4B5E-AA4B-CCCCF1705D0E}" destId="{4C275EE8-75C0-4869-A407-430C0230F9C6}" srcOrd="0" destOrd="0" parTransId="{30DC77F3-8407-473A-A20E-F0C28AFD472C}" sibTransId="{563B474F-DAB4-4F4C-98DD-6176908C77F5}"/>
    <dgm:cxn modelId="{3A6740DA-9DFE-4A87-A391-F3D4F4F906E7}" type="presOf" srcId="{DFDD12E2-8126-4B5E-AA4B-CCCCF1705D0E}" destId="{E73AA3C8-584C-4D7D-98E4-657506065271}" srcOrd="0" destOrd="0" presId="urn:microsoft.com/office/officeart/2005/8/layout/cycle2"/>
    <dgm:cxn modelId="{AFBF736D-7B1C-460E-8F16-255B29BB515A}" type="presOf" srcId="{4C275EE8-75C0-4869-A407-430C0230F9C6}" destId="{106C0CF4-52A8-4B60-B25F-EFD73C943ABF}" srcOrd="0" destOrd="0" presId="urn:microsoft.com/office/officeart/2005/8/layout/cycle2"/>
    <dgm:cxn modelId="{962532C7-123E-4042-8021-509E46CDA6B7}" type="presParOf" srcId="{E73AA3C8-584C-4D7D-98E4-657506065271}" destId="{106C0CF4-52A8-4B60-B25F-EFD73C943ABF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41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FA525779-AADD-41E1-B7E9-C2C6F902B7A6}" type="doc">
      <dgm:prSet loTypeId="urn:microsoft.com/office/officeart/2005/8/layout/process5" loCatId="process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A25991E8-3CE8-424C-8A7B-B27A0AA98248}">
      <dgm:prSet phldrT="[Текст]"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Программа антикризисных мер</a:t>
          </a:r>
          <a:endParaRPr lang="ru-RU" sz="16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C30DF94A-4666-4352-9FA1-76EF9CBCA40F}" type="parTrans" cxnId="{1863E14D-BDBC-4F7F-9B41-A4708519115F}">
      <dgm:prSet/>
      <dgm:spPr/>
      <dgm:t>
        <a:bodyPr/>
        <a:lstStyle/>
        <a:p>
          <a:endParaRPr lang="ru-RU"/>
        </a:p>
      </dgm:t>
    </dgm:pt>
    <dgm:pt modelId="{1C87BABB-AD5D-4D8F-A70E-84988EFFF098}" type="sibTrans" cxnId="{1863E14D-BDBC-4F7F-9B41-A4708519115F}">
      <dgm:prSet>
        <dgm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>
            <a:solidFill>
              <a:srgbClr val="FFC000"/>
            </a:solidFill>
          </a:endParaRPr>
        </a:p>
      </dgm:t>
    </dgm:pt>
    <dgm:pt modelId="{F91558E9-A75E-45E9-959B-5E6640C33DC7}">
      <dgm:prSet phldrT="[Текст]"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Индивидуальные коммерческие возможности и потребности коллег</a:t>
          </a:r>
          <a:endParaRPr lang="ru-RU" sz="14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78EDC035-DB5C-4351-8C4C-1EFDCCA2806E}" type="parTrans" cxnId="{2EC12680-3A95-4A97-A1B0-907A73FF08FE}">
      <dgm:prSet/>
      <dgm:spPr/>
      <dgm:t>
        <a:bodyPr/>
        <a:lstStyle/>
        <a:p>
          <a:endParaRPr lang="ru-RU"/>
        </a:p>
      </dgm:t>
    </dgm:pt>
    <dgm:pt modelId="{5C235853-E2D4-4EEE-99AF-4E8530962F48}" type="sibTrans" cxnId="{2EC12680-3A95-4A97-A1B0-907A73FF08FE}">
      <dgm:prSet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7C577A42-06B1-43B7-B512-16C563D9A32E}">
      <dgm:prSet phldrT="[Текст]" custT="1">
        <dgm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  <a:latin typeface="+mj-lt"/>
            </a:rPr>
            <a:t>Получение (анкетирование) и программная обработка информации</a:t>
          </a:r>
          <a:endParaRPr lang="ru-RU" sz="1400" b="1" dirty="0">
            <a:solidFill>
              <a:schemeClr val="tx1"/>
            </a:solidFill>
            <a:latin typeface="+mj-lt"/>
          </a:endParaRPr>
        </a:p>
      </dgm:t>
    </dgm:pt>
    <dgm:pt modelId="{B68B2485-58E0-41D7-899D-2C9836FE260B}" type="parTrans" cxnId="{2F5B2FD9-05D2-4786-A6DE-AF0FD9C07EA7}">
      <dgm:prSet/>
      <dgm:spPr/>
      <dgm:t>
        <a:bodyPr/>
        <a:lstStyle/>
        <a:p>
          <a:endParaRPr lang="ru-RU"/>
        </a:p>
      </dgm:t>
    </dgm:pt>
    <dgm:pt modelId="{47E093E3-6C93-4660-82ED-891A418310D1}" type="sibTrans" cxnId="{2F5B2FD9-05D2-4786-A6DE-AF0FD9C07EA7}">
      <dgm:prSet>
        <dgm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055D73B3-4C4C-4402-9C6A-A76C5EB1E97D}">
      <dgm:prSet phldrT="[Текст]"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Объединенные возможности и потребности коллег</a:t>
          </a:r>
          <a:endParaRPr lang="ru-RU" sz="14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5A72246-1688-4F35-A6FC-08339367F05B}" type="parTrans" cxnId="{D24F9B5F-0050-4315-8AAE-487F79ABAED4}">
      <dgm:prSet/>
      <dgm:spPr/>
      <dgm:t>
        <a:bodyPr/>
        <a:lstStyle/>
        <a:p>
          <a:endParaRPr lang="ru-RU"/>
        </a:p>
      </dgm:t>
    </dgm:pt>
    <dgm:pt modelId="{D9F65977-C9E8-420B-A542-C9442A03B2FF}" type="sibTrans" cxnId="{D24F9B5F-0050-4315-8AAE-487F79ABAED4}">
      <dgm:prSet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D7323E9A-8724-49DD-84CE-4951077ADCF5}">
      <dgm:prSet phldrT="[Текст]" custT="1">
        <dgm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Председатель «Конгресс-коллегии», Руководитель Коллегии по поддержке и развитию бизнеса, Координаторы проекта</a:t>
          </a:r>
          <a:endParaRPr lang="ru-RU" sz="14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AC0EB56A-63EB-489D-8AE9-0A2222865E15}" type="parTrans" cxnId="{F8893548-D2BE-41EB-B859-E2251E0F4CC1}">
      <dgm:prSet/>
      <dgm:spPr/>
      <dgm:t>
        <a:bodyPr/>
        <a:lstStyle/>
        <a:p>
          <a:endParaRPr lang="ru-RU"/>
        </a:p>
      </dgm:t>
    </dgm:pt>
    <dgm:pt modelId="{6800BB4D-AA56-4FA3-83C6-44B0DDC25BAF}" type="sibTrans" cxnId="{F8893548-D2BE-41EB-B859-E2251E0F4CC1}">
      <dgm:prSet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D43AC8F7-EA10-4EA8-A9C4-41E9546A072B}">
      <dgm:prSet phldrT="[Текст]" custT="1">
        <dgm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rPr>
            <a:t>Технологии реализации Программы</a:t>
          </a:r>
          <a:endParaRPr lang="ru-RU" sz="16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itchFamily="18" charset="0"/>
          </a:endParaRPr>
        </a:p>
      </dgm:t>
    </dgm:pt>
    <dgm:pt modelId="{1243FEF2-EFDA-4A33-8C3D-61CA499F464C}" type="parTrans" cxnId="{EBF201F9-B530-46B6-B7BD-460F24F88E9B}">
      <dgm:prSet/>
      <dgm:spPr/>
      <dgm:t>
        <a:bodyPr/>
        <a:lstStyle/>
        <a:p>
          <a:endParaRPr lang="ru-RU"/>
        </a:p>
      </dgm:t>
    </dgm:pt>
    <dgm:pt modelId="{AA66EE7B-812E-40C9-9DAF-276B33A7B1DC}" type="sibTrans" cxnId="{EBF201F9-B530-46B6-B7BD-460F24F88E9B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ru-RU"/>
        </a:p>
      </dgm:t>
    </dgm:pt>
    <dgm:pt modelId="{3BCE8A52-D756-463D-BA3D-02FCFCE6AA16}">
      <dgm:prSet phldrT="[Текст]"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Совместная реализация коммерческих  интересов</a:t>
          </a:r>
          <a:endParaRPr lang="ru-RU" sz="16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D53CDA98-15EC-4BED-BBBC-47322D8F1D7B}" type="parTrans" cxnId="{8BFFB486-6B4D-4015-89FE-4434AE469BF7}">
      <dgm:prSet/>
      <dgm:spPr/>
      <dgm:t>
        <a:bodyPr/>
        <a:lstStyle/>
        <a:p>
          <a:endParaRPr lang="ru-RU"/>
        </a:p>
      </dgm:t>
    </dgm:pt>
    <dgm:pt modelId="{29D8D235-7556-4BD3-892B-B2169E73A6F1}" type="sibTrans" cxnId="{8BFFB486-6B4D-4015-89FE-4434AE469BF7}">
      <dgm:prSet>
        <dgm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D49074FD-0C5E-443D-9082-B460AD8A80C5}">
      <dgm:prSet phldrT="[Текст]"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Создание коммерческих  «цепочек»</a:t>
          </a:r>
          <a:endParaRPr lang="ru-RU" sz="16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5BFA6837-0C9F-461B-86DC-6E9D14BF1410}" type="parTrans" cxnId="{1DC962BB-931C-42BF-B23A-F23F5107D43F}">
      <dgm:prSet/>
      <dgm:spPr/>
      <dgm:t>
        <a:bodyPr/>
        <a:lstStyle/>
        <a:p>
          <a:endParaRPr lang="ru-RU"/>
        </a:p>
      </dgm:t>
    </dgm:pt>
    <dgm:pt modelId="{CE8ECA59-A22E-478F-B1CE-A0C5E9A96604}" type="sibTrans" cxnId="{1DC962BB-931C-42BF-B23A-F23F5107D43F}">
      <dgm:prSet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BCA0C379-9B53-41F5-AEE1-CCDF2D440811}">
      <dgm:prSet phldrT="[Текст]" custT="1">
        <dgm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000" b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Внешняя среда</a:t>
          </a:r>
          <a:endParaRPr lang="ru-RU" sz="20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F818E8C-6B3E-41E3-9FEE-41AD5303EBB7}" type="parTrans" cxnId="{33E443CE-0C65-47A3-B940-432D6EBF5EC7}">
      <dgm:prSet/>
      <dgm:spPr/>
      <dgm:t>
        <a:bodyPr/>
        <a:lstStyle/>
        <a:p>
          <a:endParaRPr lang="ru-RU"/>
        </a:p>
      </dgm:t>
    </dgm:pt>
    <dgm:pt modelId="{BC8C4B5B-CFF0-4B1D-BA1F-D63B1D9EFA5E}" type="sibTrans" cxnId="{33E443CE-0C65-47A3-B940-432D6EBF5EC7}">
      <dgm:prSet custScaleX="155338"/>
      <dgm:spPr/>
      <dgm:t>
        <a:bodyPr/>
        <a:lstStyle/>
        <a:p>
          <a:endParaRPr lang="ru-RU"/>
        </a:p>
      </dgm:t>
    </dgm:pt>
    <dgm:pt modelId="{323304A7-235A-4967-A77C-E4B7409880C9}" type="pres">
      <dgm:prSet presAssocID="{FA525779-AADD-41E1-B7E9-C2C6F902B7A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9C7FC33-9C28-4F32-B3D4-78D666ACDF36}" type="pres">
      <dgm:prSet presAssocID="{A25991E8-3CE8-424C-8A7B-B27A0AA98248}" presName="node" presStyleLbl="node1" presStyleIdx="0" presStyleCnt="9" custScaleX="109412" custScaleY="89984" custLinFactNeighborX="-60128" custLinFactNeighborY="69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478F3E-E47C-4D6E-A60F-C48AA42730D2}" type="pres">
      <dgm:prSet presAssocID="{1C87BABB-AD5D-4D8F-A70E-84988EFFF098}" presName="sibTrans" presStyleLbl="sibTrans2D1" presStyleIdx="0" presStyleCnt="8" custScaleX="162388" custLinFactNeighborX="9196" custLinFactNeighborY="-8813"/>
      <dgm:spPr/>
      <dgm:t>
        <a:bodyPr/>
        <a:lstStyle/>
        <a:p>
          <a:endParaRPr lang="ru-RU"/>
        </a:p>
      </dgm:t>
    </dgm:pt>
    <dgm:pt modelId="{C45D6107-ACE2-4908-92D6-424F3F414355}" type="pres">
      <dgm:prSet presAssocID="{1C87BABB-AD5D-4D8F-A70E-84988EFFF098}" presName="connectorText" presStyleLbl="sibTrans2D1" presStyleIdx="0" presStyleCnt="8"/>
      <dgm:spPr/>
      <dgm:t>
        <a:bodyPr/>
        <a:lstStyle/>
        <a:p>
          <a:endParaRPr lang="ru-RU"/>
        </a:p>
      </dgm:t>
    </dgm:pt>
    <dgm:pt modelId="{49853161-DA68-4E99-905A-08272A6A010B}" type="pres">
      <dgm:prSet presAssocID="{F91558E9-A75E-45E9-959B-5E6640C33DC7}" presName="node" presStyleLbl="node1" presStyleIdx="1" presStyleCnt="9" custScaleX="123861" custScaleY="83448" custLinFactNeighborX="-13807" custLinFactNeighborY="34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5D1BE8-CC5C-460D-862C-1F656A089B90}" type="pres">
      <dgm:prSet presAssocID="{5C235853-E2D4-4EEE-99AF-4E8530962F48}" presName="sibTrans" presStyleLbl="sibTrans2D1" presStyleIdx="1" presStyleCnt="8" custScaleX="176633" custScaleY="84124" custLinFactNeighborX="10966" custLinFactNeighborY="-10983"/>
      <dgm:spPr/>
      <dgm:t>
        <a:bodyPr/>
        <a:lstStyle/>
        <a:p>
          <a:endParaRPr lang="ru-RU"/>
        </a:p>
      </dgm:t>
    </dgm:pt>
    <dgm:pt modelId="{66DC2C3F-6A72-4D60-8691-FFCA462993F8}" type="pres">
      <dgm:prSet presAssocID="{5C235853-E2D4-4EEE-99AF-4E8530962F48}" presName="connectorText" presStyleLbl="sibTrans2D1" presStyleIdx="1" presStyleCnt="8"/>
      <dgm:spPr/>
      <dgm:t>
        <a:bodyPr/>
        <a:lstStyle/>
        <a:p>
          <a:endParaRPr lang="ru-RU"/>
        </a:p>
      </dgm:t>
    </dgm:pt>
    <dgm:pt modelId="{ABA4BC85-938B-4B93-8AB8-C0B1DB0AF17E}" type="pres">
      <dgm:prSet presAssocID="{7C577A42-06B1-43B7-B512-16C563D9A32E}" presName="node" presStyleLbl="node1" presStyleIdx="2" presStyleCnt="9" custScaleX="109781" custScaleY="81323" custLinFactNeighborX="18834" custLinFactNeighborY="55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2F0F0F-6A31-4813-8182-44B8214589C7}" type="pres">
      <dgm:prSet presAssocID="{47E093E3-6C93-4660-82ED-891A418310D1}" presName="sibTrans" presStyleLbl="sibTrans2D1" presStyleIdx="2" presStyleCnt="8" custAng="5413433" custFlipVert="1" custFlipHor="1" custScaleX="125668" custScaleY="127200" custLinFactX="-39526" custLinFactNeighborX="-100000" custLinFactNeighborY="25003"/>
      <dgm:spPr/>
      <dgm:t>
        <a:bodyPr/>
        <a:lstStyle/>
        <a:p>
          <a:endParaRPr lang="ru-RU"/>
        </a:p>
      </dgm:t>
    </dgm:pt>
    <dgm:pt modelId="{3D586FEB-5F9E-4C93-865E-E37009E7C5AD}" type="pres">
      <dgm:prSet presAssocID="{47E093E3-6C93-4660-82ED-891A418310D1}" presName="connectorText" presStyleLbl="sibTrans2D1" presStyleIdx="2" presStyleCnt="8"/>
      <dgm:spPr/>
      <dgm:t>
        <a:bodyPr/>
        <a:lstStyle/>
        <a:p>
          <a:endParaRPr lang="ru-RU"/>
        </a:p>
      </dgm:t>
    </dgm:pt>
    <dgm:pt modelId="{C31FAC8B-1384-41E9-A6D4-332E94430B4E}" type="pres">
      <dgm:prSet presAssocID="{055D73B3-4C4C-4402-9C6A-A76C5EB1E97D}" presName="node" presStyleLbl="node1" presStyleIdx="3" presStyleCnt="9" custScaleX="108546" custScaleY="79950" custLinFactY="10590" custLinFactNeighborX="28233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DF79F1-23B6-4395-A63A-C364C07F51CE}" type="pres">
      <dgm:prSet presAssocID="{D9F65977-C9E8-420B-A542-C9442A03B2FF}" presName="sibTrans" presStyleLbl="sibTrans2D1" presStyleIdx="3" presStyleCnt="8" custAng="20202705" custScaleX="143868" custScaleY="85980" custLinFactY="65701" custLinFactNeighborX="11900" custLinFactNeighborY="100000"/>
      <dgm:spPr/>
      <dgm:t>
        <a:bodyPr/>
        <a:lstStyle/>
        <a:p>
          <a:endParaRPr lang="ru-RU"/>
        </a:p>
      </dgm:t>
    </dgm:pt>
    <dgm:pt modelId="{745FD772-59DB-48B9-8548-2531C74559E8}" type="pres">
      <dgm:prSet presAssocID="{D9F65977-C9E8-420B-A542-C9442A03B2FF}" presName="connectorText" presStyleLbl="sibTrans2D1" presStyleIdx="3" presStyleCnt="8"/>
      <dgm:spPr/>
      <dgm:t>
        <a:bodyPr/>
        <a:lstStyle/>
        <a:p>
          <a:endParaRPr lang="ru-RU"/>
        </a:p>
      </dgm:t>
    </dgm:pt>
    <dgm:pt modelId="{1E2CA0AF-5599-4003-B789-0A721DCBD1CC}" type="pres">
      <dgm:prSet presAssocID="{D7323E9A-8724-49DD-84CE-4951077ADCF5}" presName="node" presStyleLbl="node1" presStyleIdx="4" presStyleCnt="9" custScaleX="155852" custScaleY="93317" custLinFactNeighborX="-7772" custLinFactNeighborY="-269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3D7EAD-E336-47A7-B422-8BB61CF6D1C3}" type="pres">
      <dgm:prSet presAssocID="{6800BB4D-AA56-4FA3-83C6-44B0DDC25BAF}" presName="sibTrans" presStyleLbl="sibTrans2D1" presStyleIdx="4" presStyleCnt="8" custAng="80004" custScaleX="203781" custLinFactNeighborX="510" custLinFactNeighborY="10284"/>
      <dgm:spPr/>
      <dgm:t>
        <a:bodyPr/>
        <a:lstStyle/>
        <a:p>
          <a:endParaRPr lang="ru-RU"/>
        </a:p>
      </dgm:t>
    </dgm:pt>
    <dgm:pt modelId="{24431BCB-A218-4A91-8152-665A6375EACA}" type="pres">
      <dgm:prSet presAssocID="{6800BB4D-AA56-4FA3-83C6-44B0DDC25BAF}" presName="connectorText" presStyleLbl="sibTrans2D1" presStyleIdx="4" presStyleCnt="8"/>
      <dgm:spPr/>
      <dgm:t>
        <a:bodyPr/>
        <a:lstStyle/>
        <a:p>
          <a:endParaRPr lang="ru-RU"/>
        </a:p>
      </dgm:t>
    </dgm:pt>
    <dgm:pt modelId="{CC035067-2E60-4678-AA7E-42358A5BB425}" type="pres">
      <dgm:prSet presAssocID="{D43AC8F7-EA10-4EA8-A9C4-41E9546A072B}" presName="node" presStyleLbl="node1" presStyleIdx="5" presStyleCnt="9" custScaleX="114397" custScaleY="80545" custLinFactNeighborX="-77357" custLinFactNeighborY="-198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125D22-EC59-49C3-AF25-436A90560051}" type="pres">
      <dgm:prSet presAssocID="{AA66EE7B-812E-40C9-9DAF-276B33A7B1DC}" presName="sibTrans" presStyleLbl="sibTrans2D1" presStyleIdx="5" presStyleCnt="8" custAng="10858933" custFlipVert="1" custScaleX="144155" custScaleY="73718" custLinFactX="525123" custLinFactNeighborX="600000" custLinFactNeighborY="7552"/>
      <dgm:spPr/>
      <dgm:t>
        <a:bodyPr/>
        <a:lstStyle/>
        <a:p>
          <a:endParaRPr lang="ru-RU"/>
        </a:p>
      </dgm:t>
    </dgm:pt>
    <dgm:pt modelId="{14EC5FD8-EE1E-4E4E-BE6D-CA75C7F770B6}" type="pres">
      <dgm:prSet presAssocID="{AA66EE7B-812E-40C9-9DAF-276B33A7B1DC}" presName="connectorText" presStyleLbl="sibTrans2D1" presStyleIdx="5" presStyleCnt="8"/>
      <dgm:spPr/>
      <dgm:t>
        <a:bodyPr/>
        <a:lstStyle/>
        <a:p>
          <a:endParaRPr lang="ru-RU"/>
        </a:p>
      </dgm:t>
    </dgm:pt>
    <dgm:pt modelId="{007136E6-04CA-49C3-A751-6D991C21ECE4}" type="pres">
      <dgm:prSet presAssocID="{3BCE8A52-D756-463D-BA3D-02FCFCE6AA16}" presName="node" presStyleLbl="node1" presStyleIdx="6" presStyleCnt="9" custScaleX="117221" custScaleY="83497" custLinFactNeighborX="-90835" custLinFactNeighborY="-450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6731E3-91BA-403A-90DE-FC3C24BD5EF4}" type="pres">
      <dgm:prSet presAssocID="{29D8D235-7556-4BD3-892B-B2169E73A6F1}" presName="sibTrans" presStyleLbl="sibTrans2D1" presStyleIdx="6" presStyleCnt="8" custAng="10819105" custScaleX="224136" custLinFactNeighborX="-5716" custLinFactNeighborY="-21883"/>
      <dgm:spPr/>
      <dgm:t>
        <a:bodyPr/>
        <a:lstStyle/>
        <a:p>
          <a:endParaRPr lang="ru-RU"/>
        </a:p>
      </dgm:t>
    </dgm:pt>
    <dgm:pt modelId="{35ADF008-7903-4859-B066-E0980B7C851C}" type="pres">
      <dgm:prSet presAssocID="{29D8D235-7556-4BD3-892B-B2169E73A6F1}" presName="connectorText" presStyleLbl="sibTrans2D1" presStyleIdx="6" presStyleCnt="8"/>
      <dgm:spPr/>
      <dgm:t>
        <a:bodyPr/>
        <a:lstStyle/>
        <a:p>
          <a:endParaRPr lang="ru-RU"/>
        </a:p>
      </dgm:t>
    </dgm:pt>
    <dgm:pt modelId="{2D48B97E-FE72-4A86-B998-548BF85CCF95}" type="pres">
      <dgm:prSet presAssocID="{D49074FD-0C5E-443D-9082-B460AD8A80C5}" presName="node" presStyleLbl="node1" presStyleIdx="7" presStyleCnt="9" custScaleX="163749" custScaleY="91649" custLinFactNeighborX="-14398" custLinFactNeighborY="-467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5D9B0C-0F39-43E2-AE05-A7DFFD8128FA}" type="pres">
      <dgm:prSet presAssocID="{CE8ECA59-A22E-478F-B1CE-A0C5E9A96604}" presName="sibTrans" presStyleLbl="sibTrans2D1" presStyleIdx="7" presStyleCnt="8" custAng="14373375" custFlipVert="1" custFlipHor="0" custScaleX="7783" custScaleY="10496" custLinFactX="102101" custLinFactY="-34248" custLinFactNeighborX="200000" custLinFactNeighborY="-100000"/>
      <dgm:spPr/>
      <dgm:t>
        <a:bodyPr/>
        <a:lstStyle/>
        <a:p>
          <a:endParaRPr lang="ru-RU"/>
        </a:p>
      </dgm:t>
    </dgm:pt>
    <dgm:pt modelId="{6B6C1756-592B-4000-B897-F2AA83AFF12C}" type="pres">
      <dgm:prSet presAssocID="{CE8ECA59-A22E-478F-B1CE-A0C5E9A96604}" presName="connectorText" presStyleLbl="sibTrans2D1" presStyleIdx="7" presStyleCnt="8"/>
      <dgm:spPr/>
      <dgm:t>
        <a:bodyPr/>
        <a:lstStyle/>
        <a:p>
          <a:endParaRPr lang="ru-RU"/>
        </a:p>
      </dgm:t>
    </dgm:pt>
    <dgm:pt modelId="{298CA816-DCCE-4846-BA6C-63A8884D740B}" type="pres">
      <dgm:prSet presAssocID="{BCA0C379-9B53-41F5-AEE1-CCDF2D440811}" presName="node" presStyleLbl="node1" presStyleIdx="8" presStyleCnt="9" custScaleX="102126" custScaleY="79665" custLinFactY="-79271" custLinFactNeighborX="56290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2C9BCC6-16EA-4471-90E9-91DB073B7339}" type="presOf" srcId="{D7323E9A-8724-49DD-84CE-4951077ADCF5}" destId="{1E2CA0AF-5599-4003-B789-0A721DCBD1CC}" srcOrd="0" destOrd="0" presId="urn:microsoft.com/office/officeart/2005/8/layout/process5"/>
    <dgm:cxn modelId="{B1EE9818-4C8C-4F18-A3B8-800E108E5343}" type="presOf" srcId="{47E093E3-6C93-4660-82ED-891A418310D1}" destId="{5C2F0F0F-6A31-4813-8182-44B8214589C7}" srcOrd="0" destOrd="0" presId="urn:microsoft.com/office/officeart/2005/8/layout/process5"/>
    <dgm:cxn modelId="{AE309A7B-FC13-4D03-BCEF-AA62EB0E4AE8}" type="presOf" srcId="{7C577A42-06B1-43B7-B512-16C563D9A32E}" destId="{ABA4BC85-938B-4B93-8AB8-C0B1DB0AF17E}" srcOrd="0" destOrd="0" presId="urn:microsoft.com/office/officeart/2005/8/layout/process5"/>
    <dgm:cxn modelId="{B4E11990-87A1-41A4-AB0C-2E9F1F5BE498}" type="presOf" srcId="{6800BB4D-AA56-4FA3-83C6-44B0DDC25BAF}" destId="{24431BCB-A218-4A91-8152-665A6375EACA}" srcOrd="1" destOrd="0" presId="urn:microsoft.com/office/officeart/2005/8/layout/process5"/>
    <dgm:cxn modelId="{E580021E-CDF8-497A-AB8C-C7BB2934C944}" type="presOf" srcId="{D9F65977-C9E8-420B-A542-C9442A03B2FF}" destId="{E0DF79F1-23B6-4395-A63A-C364C07F51CE}" srcOrd="0" destOrd="0" presId="urn:microsoft.com/office/officeart/2005/8/layout/process5"/>
    <dgm:cxn modelId="{6FDC707F-3475-4135-A3E6-6B2A236A1A57}" type="presOf" srcId="{BCA0C379-9B53-41F5-AEE1-CCDF2D440811}" destId="{298CA816-DCCE-4846-BA6C-63A8884D740B}" srcOrd="0" destOrd="0" presId="urn:microsoft.com/office/officeart/2005/8/layout/process5"/>
    <dgm:cxn modelId="{1863E14D-BDBC-4F7F-9B41-A4708519115F}" srcId="{FA525779-AADD-41E1-B7E9-C2C6F902B7A6}" destId="{A25991E8-3CE8-424C-8A7B-B27A0AA98248}" srcOrd="0" destOrd="0" parTransId="{C30DF94A-4666-4352-9FA1-76EF9CBCA40F}" sibTransId="{1C87BABB-AD5D-4D8F-A70E-84988EFFF098}"/>
    <dgm:cxn modelId="{E94037E0-4AF2-43BE-970D-3187DF73CE00}" type="presOf" srcId="{29D8D235-7556-4BD3-892B-B2169E73A6F1}" destId="{35ADF008-7903-4859-B066-E0980B7C851C}" srcOrd="1" destOrd="0" presId="urn:microsoft.com/office/officeart/2005/8/layout/process5"/>
    <dgm:cxn modelId="{E1612324-DE3F-4F8E-9AE1-55F9ED60C07D}" type="presOf" srcId="{3BCE8A52-D756-463D-BA3D-02FCFCE6AA16}" destId="{007136E6-04CA-49C3-A751-6D991C21ECE4}" srcOrd="0" destOrd="0" presId="urn:microsoft.com/office/officeart/2005/8/layout/process5"/>
    <dgm:cxn modelId="{D24F9B5F-0050-4315-8AAE-487F79ABAED4}" srcId="{FA525779-AADD-41E1-B7E9-C2C6F902B7A6}" destId="{055D73B3-4C4C-4402-9C6A-A76C5EB1E97D}" srcOrd="3" destOrd="0" parTransId="{35A72246-1688-4F35-A6FC-08339367F05B}" sibTransId="{D9F65977-C9E8-420B-A542-C9442A03B2FF}"/>
    <dgm:cxn modelId="{BCFA76DE-13A5-4CFA-ACF4-5B058CA13504}" type="presOf" srcId="{D43AC8F7-EA10-4EA8-A9C4-41E9546A072B}" destId="{CC035067-2E60-4678-AA7E-42358A5BB425}" srcOrd="0" destOrd="0" presId="urn:microsoft.com/office/officeart/2005/8/layout/process5"/>
    <dgm:cxn modelId="{1DC962BB-931C-42BF-B23A-F23F5107D43F}" srcId="{FA525779-AADD-41E1-B7E9-C2C6F902B7A6}" destId="{D49074FD-0C5E-443D-9082-B460AD8A80C5}" srcOrd="7" destOrd="0" parTransId="{5BFA6837-0C9F-461B-86DC-6E9D14BF1410}" sibTransId="{CE8ECA59-A22E-478F-B1CE-A0C5E9A96604}"/>
    <dgm:cxn modelId="{129A5AAD-4D05-44D0-82FB-4EEB785E588F}" type="presOf" srcId="{CE8ECA59-A22E-478F-B1CE-A0C5E9A96604}" destId="{755D9B0C-0F39-43E2-AE05-A7DFFD8128FA}" srcOrd="0" destOrd="0" presId="urn:microsoft.com/office/officeart/2005/8/layout/process5"/>
    <dgm:cxn modelId="{50BAD8D3-D160-4D71-A6FF-77A63514F6B6}" type="presOf" srcId="{F91558E9-A75E-45E9-959B-5E6640C33DC7}" destId="{49853161-DA68-4E99-905A-08272A6A010B}" srcOrd="0" destOrd="0" presId="urn:microsoft.com/office/officeart/2005/8/layout/process5"/>
    <dgm:cxn modelId="{B95FF46E-90BA-43A2-81B8-37FA2FD320C4}" type="presOf" srcId="{CE8ECA59-A22E-478F-B1CE-A0C5E9A96604}" destId="{6B6C1756-592B-4000-B897-F2AA83AFF12C}" srcOrd="1" destOrd="0" presId="urn:microsoft.com/office/officeart/2005/8/layout/process5"/>
    <dgm:cxn modelId="{07A16A24-4862-4D8E-A294-813BA35A8449}" type="presOf" srcId="{5C235853-E2D4-4EEE-99AF-4E8530962F48}" destId="{66DC2C3F-6A72-4D60-8691-FFCA462993F8}" srcOrd="1" destOrd="0" presId="urn:microsoft.com/office/officeart/2005/8/layout/process5"/>
    <dgm:cxn modelId="{73CDA392-D523-4869-84C9-16B976379CF7}" type="presOf" srcId="{5C235853-E2D4-4EEE-99AF-4E8530962F48}" destId="{ED5D1BE8-CC5C-460D-862C-1F656A089B90}" srcOrd="0" destOrd="0" presId="urn:microsoft.com/office/officeart/2005/8/layout/process5"/>
    <dgm:cxn modelId="{2EC12680-3A95-4A97-A1B0-907A73FF08FE}" srcId="{FA525779-AADD-41E1-B7E9-C2C6F902B7A6}" destId="{F91558E9-A75E-45E9-959B-5E6640C33DC7}" srcOrd="1" destOrd="0" parTransId="{78EDC035-DB5C-4351-8C4C-1EFDCCA2806E}" sibTransId="{5C235853-E2D4-4EEE-99AF-4E8530962F48}"/>
    <dgm:cxn modelId="{D152D898-36AD-48BD-A009-00A500377BF3}" type="presOf" srcId="{47E093E3-6C93-4660-82ED-891A418310D1}" destId="{3D586FEB-5F9E-4C93-865E-E37009E7C5AD}" srcOrd="1" destOrd="0" presId="urn:microsoft.com/office/officeart/2005/8/layout/process5"/>
    <dgm:cxn modelId="{79F1AADF-97C7-400F-8CB1-048EDE6E8E1E}" type="presOf" srcId="{055D73B3-4C4C-4402-9C6A-A76C5EB1E97D}" destId="{C31FAC8B-1384-41E9-A6D4-332E94430B4E}" srcOrd="0" destOrd="0" presId="urn:microsoft.com/office/officeart/2005/8/layout/process5"/>
    <dgm:cxn modelId="{97EF22ED-07CF-4690-80B7-AE6D1E1E882A}" type="presOf" srcId="{1C87BABB-AD5D-4D8F-A70E-84988EFFF098}" destId="{C45D6107-ACE2-4908-92D6-424F3F414355}" srcOrd="1" destOrd="0" presId="urn:microsoft.com/office/officeart/2005/8/layout/process5"/>
    <dgm:cxn modelId="{2F5B2FD9-05D2-4786-A6DE-AF0FD9C07EA7}" srcId="{FA525779-AADD-41E1-B7E9-C2C6F902B7A6}" destId="{7C577A42-06B1-43B7-B512-16C563D9A32E}" srcOrd="2" destOrd="0" parTransId="{B68B2485-58E0-41D7-899D-2C9836FE260B}" sibTransId="{47E093E3-6C93-4660-82ED-891A418310D1}"/>
    <dgm:cxn modelId="{33E443CE-0C65-47A3-B940-432D6EBF5EC7}" srcId="{FA525779-AADD-41E1-B7E9-C2C6F902B7A6}" destId="{BCA0C379-9B53-41F5-AEE1-CCDF2D440811}" srcOrd="8" destOrd="0" parTransId="{8F818E8C-6B3E-41E3-9FEE-41AD5303EBB7}" sibTransId="{BC8C4B5B-CFF0-4B1D-BA1F-D63B1D9EFA5E}"/>
    <dgm:cxn modelId="{EBF201F9-B530-46B6-B7BD-460F24F88E9B}" srcId="{FA525779-AADD-41E1-B7E9-C2C6F902B7A6}" destId="{D43AC8F7-EA10-4EA8-A9C4-41E9546A072B}" srcOrd="5" destOrd="0" parTransId="{1243FEF2-EFDA-4A33-8C3D-61CA499F464C}" sibTransId="{AA66EE7B-812E-40C9-9DAF-276B33A7B1DC}"/>
    <dgm:cxn modelId="{8BFFB486-6B4D-4015-89FE-4434AE469BF7}" srcId="{FA525779-AADD-41E1-B7E9-C2C6F902B7A6}" destId="{3BCE8A52-D756-463D-BA3D-02FCFCE6AA16}" srcOrd="6" destOrd="0" parTransId="{D53CDA98-15EC-4BED-BBBC-47322D8F1D7B}" sibTransId="{29D8D235-7556-4BD3-892B-B2169E73A6F1}"/>
    <dgm:cxn modelId="{58135285-D9BF-4D05-A2EE-E89D5DF7DC55}" type="presOf" srcId="{AA66EE7B-812E-40C9-9DAF-276B33A7B1DC}" destId="{36125D22-EC59-49C3-AF25-436A90560051}" srcOrd="0" destOrd="0" presId="urn:microsoft.com/office/officeart/2005/8/layout/process5"/>
    <dgm:cxn modelId="{CCB7BF32-B79D-47F5-8108-6C75EC128121}" type="presOf" srcId="{AA66EE7B-812E-40C9-9DAF-276B33A7B1DC}" destId="{14EC5FD8-EE1E-4E4E-BE6D-CA75C7F770B6}" srcOrd="1" destOrd="0" presId="urn:microsoft.com/office/officeart/2005/8/layout/process5"/>
    <dgm:cxn modelId="{F33499B7-B950-412F-96D8-351BE1A40393}" type="presOf" srcId="{D9F65977-C9E8-420B-A542-C9442A03B2FF}" destId="{745FD772-59DB-48B9-8548-2531C74559E8}" srcOrd="1" destOrd="0" presId="urn:microsoft.com/office/officeart/2005/8/layout/process5"/>
    <dgm:cxn modelId="{1151BE48-78F0-41A4-8AEC-03107F533DD3}" type="presOf" srcId="{6800BB4D-AA56-4FA3-83C6-44B0DDC25BAF}" destId="{2A3D7EAD-E336-47A7-B422-8BB61CF6D1C3}" srcOrd="0" destOrd="0" presId="urn:microsoft.com/office/officeart/2005/8/layout/process5"/>
    <dgm:cxn modelId="{BB88B2CD-2A3E-4B9B-BEE7-39D13999904F}" type="presOf" srcId="{1C87BABB-AD5D-4D8F-A70E-84988EFFF098}" destId="{12478F3E-E47C-4D6E-A60F-C48AA42730D2}" srcOrd="0" destOrd="0" presId="urn:microsoft.com/office/officeart/2005/8/layout/process5"/>
    <dgm:cxn modelId="{F8893548-D2BE-41EB-B859-E2251E0F4CC1}" srcId="{FA525779-AADD-41E1-B7E9-C2C6F902B7A6}" destId="{D7323E9A-8724-49DD-84CE-4951077ADCF5}" srcOrd="4" destOrd="0" parTransId="{AC0EB56A-63EB-489D-8AE9-0A2222865E15}" sibTransId="{6800BB4D-AA56-4FA3-83C6-44B0DDC25BAF}"/>
    <dgm:cxn modelId="{F0F4585D-FCCE-4691-95B6-3E11567D666E}" type="presOf" srcId="{FA525779-AADD-41E1-B7E9-C2C6F902B7A6}" destId="{323304A7-235A-4967-A77C-E4B7409880C9}" srcOrd="0" destOrd="0" presId="urn:microsoft.com/office/officeart/2005/8/layout/process5"/>
    <dgm:cxn modelId="{3C3C54F4-6973-4244-8089-507A3EB1212A}" type="presOf" srcId="{A25991E8-3CE8-424C-8A7B-B27A0AA98248}" destId="{F9C7FC33-9C28-4F32-B3D4-78D666ACDF36}" srcOrd="0" destOrd="0" presId="urn:microsoft.com/office/officeart/2005/8/layout/process5"/>
    <dgm:cxn modelId="{EF8281B0-D284-4777-B205-84FAE899AE44}" type="presOf" srcId="{29D8D235-7556-4BD3-892B-B2169E73A6F1}" destId="{FF6731E3-91BA-403A-90DE-FC3C24BD5EF4}" srcOrd="0" destOrd="0" presId="urn:microsoft.com/office/officeart/2005/8/layout/process5"/>
    <dgm:cxn modelId="{7579DF5C-C14E-4A62-B5DD-117A3592DE82}" type="presOf" srcId="{D49074FD-0C5E-443D-9082-B460AD8A80C5}" destId="{2D48B97E-FE72-4A86-B998-548BF85CCF95}" srcOrd="0" destOrd="0" presId="urn:microsoft.com/office/officeart/2005/8/layout/process5"/>
    <dgm:cxn modelId="{BE717EAF-B6B2-4843-8D25-C04B4FA20279}" type="presParOf" srcId="{323304A7-235A-4967-A77C-E4B7409880C9}" destId="{F9C7FC33-9C28-4F32-B3D4-78D666ACDF36}" srcOrd="0" destOrd="0" presId="urn:microsoft.com/office/officeart/2005/8/layout/process5"/>
    <dgm:cxn modelId="{EDE0590E-2D05-4E45-9422-CF629EFF15C1}" type="presParOf" srcId="{323304A7-235A-4967-A77C-E4B7409880C9}" destId="{12478F3E-E47C-4D6E-A60F-C48AA42730D2}" srcOrd="1" destOrd="0" presId="urn:microsoft.com/office/officeart/2005/8/layout/process5"/>
    <dgm:cxn modelId="{5A7043B4-2AC0-4287-9B25-A476C0612870}" type="presParOf" srcId="{12478F3E-E47C-4D6E-A60F-C48AA42730D2}" destId="{C45D6107-ACE2-4908-92D6-424F3F414355}" srcOrd="0" destOrd="0" presId="urn:microsoft.com/office/officeart/2005/8/layout/process5"/>
    <dgm:cxn modelId="{9B91C5AB-9922-4982-B523-3A7217F67BD8}" type="presParOf" srcId="{323304A7-235A-4967-A77C-E4B7409880C9}" destId="{49853161-DA68-4E99-905A-08272A6A010B}" srcOrd="2" destOrd="0" presId="urn:microsoft.com/office/officeart/2005/8/layout/process5"/>
    <dgm:cxn modelId="{DFAE4EB6-8FC9-4BA3-B404-8276C5ED449F}" type="presParOf" srcId="{323304A7-235A-4967-A77C-E4B7409880C9}" destId="{ED5D1BE8-CC5C-460D-862C-1F656A089B90}" srcOrd="3" destOrd="0" presId="urn:microsoft.com/office/officeart/2005/8/layout/process5"/>
    <dgm:cxn modelId="{6A699ED4-FAA4-452A-A9F7-EF0B25EE6A88}" type="presParOf" srcId="{ED5D1BE8-CC5C-460D-862C-1F656A089B90}" destId="{66DC2C3F-6A72-4D60-8691-FFCA462993F8}" srcOrd="0" destOrd="0" presId="urn:microsoft.com/office/officeart/2005/8/layout/process5"/>
    <dgm:cxn modelId="{8E509A79-ACDA-4BDE-BFA1-2EB04B287F37}" type="presParOf" srcId="{323304A7-235A-4967-A77C-E4B7409880C9}" destId="{ABA4BC85-938B-4B93-8AB8-C0B1DB0AF17E}" srcOrd="4" destOrd="0" presId="urn:microsoft.com/office/officeart/2005/8/layout/process5"/>
    <dgm:cxn modelId="{DD17DFCF-EB8A-4603-8421-77AFC1337A63}" type="presParOf" srcId="{323304A7-235A-4967-A77C-E4B7409880C9}" destId="{5C2F0F0F-6A31-4813-8182-44B8214589C7}" srcOrd="5" destOrd="0" presId="urn:microsoft.com/office/officeart/2005/8/layout/process5"/>
    <dgm:cxn modelId="{665E0B80-3ACF-4940-8953-EF33F73570E2}" type="presParOf" srcId="{5C2F0F0F-6A31-4813-8182-44B8214589C7}" destId="{3D586FEB-5F9E-4C93-865E-E37009E7C5AD}" srcOrd="0" destOrd="0" presId="urn:microsoft.com/office/officeart/2005/8/layout/process5"/>
    <dgm:cxn modelId="{E2D034CF-57D3-41A0-97EA-7F396E28B9B3}" type="presParOf" srcId="{323304A7-235A-4967-A77C-E4B7409880C9}" destId="{C31FAC8B-1384-41E9-A6D4-332E94430B4E}" srcOrd="6" destOrd="0" presId="urn:microsoft.com/office/officeart/2005/8/layout/process5"/>
    <dgm:cxn modelId="{B2BD1C98-4B23-45BB-A493-A606A6477B84}" type="presParOf" srcId="{323304A7-235A-4967-A77C-E4B7409880C9}" destId="{E0DF79F1-23B6-4395-A63A-C364C07F51CE}" srcOrd="7" destOrd="0" presId="urn:microsoft.com/office/officeart/2005/8/layout/process5"/>
    <dgm:cxn modelId="{F5B7545A-8F13-4C09-98D8-DBF55375D7CC}" type="presParOf" srcId="{E0DF79F1-23B6-4395-A63A-C364C07F51CE}" destId="{745FD772-59DB-48B9-8548-2531C74559E8}" srcOrd="0" destOrd="0" presId="urn:microsoft.com/office/officeart/2005/8/layout/process5"/>
    <dgm:cxn modelId="{F2AEED9A-DA4F-44E1-8B64-8EFDBF12D7A8}" type="presParOf" srcId="{323304A7-235A-4967-A77C-E4B7409880C9}" destId="{1E2CA0AF-5599-4003-B789-0A721DCBD1CC}" srcOrd="8" destOrd="0" presId="urn:microsoft.com/office/officeart/2005/8/layout/process5"/>
    <dgm:cxn modelId="{7D8246EF-D47B-4A02-974A-347D1A37AFF4}" type="presParOf" srcId="{323304A7-235A-4967-A77C-E4B7409880C9}" destId="{2A3D7EAD-E336-47A7-B422-8BB61CF6D1C3}" srcOrd="9" destOrd="0" presId="urn:microsoft.com/office/officeart/2005/8/layout/process5"/>
    <dgm:cxn modelId="{3D82A071-B691-413C-9018-21D12C69DEC0}" type="presParOf" srcId="{2A3D7EAD-E336-47A7-B422-8BB61CF6D1C3}" destId="{24431BCB-A218-4A91-8152-665A6375EACA}" srcOrd="0" destOrd="0" presId="urn:microsoft.com/office/officeart/2005/8/layout/process5"/>
    <dgm:cxn modelId="{D540FF5A-A541-498C-B333-32202E7F7D21}" type="presParOf" srcId="{323304A7-235A-4967-A77C-E4B7409880C9}" destId="{CC035067-2E60-4678-AA7E-42358A5BB425}" srcOrd="10" destOrd="0" presId="urn:microsoft.com/office/officeart/2005/8/layout/process5"/>
    <dgm:cxn modelId="{B2200AA8-1682-4960-968D-2B2646521C5A}" type="presParOf" srcId="{323304A7-235A-4967-A77C-E4B7409880C9}" destId="{36125D22-EC59-49C3-AF25-436A90560051}" srcOrd="11" destOrd="0" presId="urn:microsoft.com/office/officeart/2005/8/layout/process5"/>
    <dgm:cxn modelId="{D6DD66DE-0A46-4C4A-A6F0-0E66861E05DA}" type="presParOf" srcId="{36125D22-EC59-49C3-AF25-436A90560051}" destId="{14EC5FD8-EE1E-4E4E-BE6D-CA75C7F770B6}" srcOrd="0" destOrd="0" presId="urn:microsoft.com/office/officeart/2005/8/layout/process5"/>
    <dgm:cxn modelId="{C9F03B5E-7444-4AEA-AFCF-F84F42D47CA0}" type="presParOf" srcId="{323304A7-235A-4967-A77C-E4B7409880C9}" destId="{007136E6-04CA-49C3-A751-6D991C21ECE4}" srcOrd="12" destOrd="0" presId="urn:microsoft.com/office/officeart/2005/8/layout/process5"/>
    <dgm:cxn modelId="{C81DD123-664B-4471-A35F-7DEF5B7D8B97}" type="presParOf" srcId="{323304A7-235A-4967-A77C-E4B7409880C9}" destId="{FF6731E3-91BA-403A-90DE-FC3C24BD5EF4}" srcOrd="13" destOrd="0" presId="urn:microsoft.com/office/officeart/2005/8/layout/process5"/>
    <dgm:cxn modelId="{9D609611-48A9-4242-8E3B-72168BC6C8BB}" type="presParOf" srcId="{FF6731E3-91BA-403A-90DE-FC3C24BD5EF4}" destId="{35ADF008-7903-4859-B066-E0980B7C851C}" srcOrd="0" destOrd="0" presId="urn:microsoft.com/office/officeart/2005/8/layout/process5"/>
    <dgm:cxn modelId="{4A919515-6E52-469D-85AA-499B400264C5}" type="presParOf" srcId="{323304A7-235A-4967-A77C-E4B7409880C9}" destId="{2D48B97E-FE72-4A86-B998-548BF85CCF95}" srcOrd="14" destOrd="0" presId="urn:microsoft.com/office/officeart/2005/8/layout/process5"/>
    <dgm:cxn modelId="{274F2192-4612-4038-A73E-4C15F5DEBF2E}" type="presParOf" srcId="{323304A7-235A-4967-A77C-E4B7409880C9}" destId="{755D9B0C-0F39-43E2-AE05-A7DFFD8128FA}" srcOrd="15" destOrd="0" presId="urn:microsoft.com/office/officeart/2005/8/layout/process5"/>
    <dgm:cxn modelId="{0EA14BB6-ED16-49B6-B5BD-227E1DFFCE77}" type="presParOf" srcId="{755D9B0C-0F39-43E2-AE05-A7DFFD8128FA}" destId="{6B6C1756-592B-4000-B897-F2AA83AFF12C}" srcOrd="0" destOrd="0" presId="urn:microsoft.com/office/officeart/2005/8/layout/process5"/>
    <dgm:cxn modelId="{69464FEB-67BB-4D1E-AE98-EA821843D617}" type="presParOf" srcId="{323304A7-235A-4967-A77C-E4B7409880C9}" destId="{298CA816-DCCE-4846-BA6C-63A8884D740B}" srcOrd="16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F52E1CF-2487-4EEF-91EF-E156C0BF977A}" type="doc">
      <dgm:prSet loTypeId="urn:microsoft.com/office/officeart/2005/8/layout/radial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C415547-8C49-448D-B48E-18539635DD03}">
      <dgm:prSet phldrT="[Текст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000" b="1" i="1" u="none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ИНФОРМАЦИОННО-КОММУНИКАЦИОННОЕ ПОЛЕ</a:t>
          </a:r>
          <a:endParaRPr lang="ru-RU" sz="2000" u="none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F150F561-3BFA-447A-9667-7B05BA00AC04}" type="parTrans" cxnId="{96C2A6FD-313E-4989-A5A6-84AB7357B744}">
      <dgm:prSet/>
      <dgm:spPr/>
      <dgm:t>
        <a:bodyPr/>
        <a:lstStyle/>
        <a:p>
          <a:endParaRPr lang="ru-RU"/>
        </a:p>
      </dgm:t>
    </dgm:pt>
    <dgm:pt modelId="{351BE433-F248-4583-A777-DF1EDAB2CA63}" type="sibTrans" cxnId="{96C2A6FD-313E-4989-A5A6-84AB7357B744}">
      <dgm:prSet/>
      <dgm:spPr/>
      <dgm:t>
        <a:bodyPr/>
        <a:lstStyle/>
        <a:p>
          <a:endParaRPr lang="ru-RU"/>
        </a:p>
      </dgm:t>
    </dgm:pt>
    <dgm:pt modelId="{6C55F2A4-858A-4A8B-92A4-0E2D68B05D5A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i="1" dirty="0" smtClean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КОЛЛЕГИ</a:t>
          </a:r>
          <a:endParaRPr lang="ru-RU" sz="2000" b="1" i="1" dirty="0">
            <a:solidFill>
              <a:schemeClr val="bg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38F7EBD0-C74B-4D02-8EEF-ABE5C368E4FF}" type="parTrans" cxnId="{CCF4DD06-EF04-465B-BA87-0460BBC631C3}">
      <dgm:prSet/>
      <dgm:spPr/>
      <dgm:t>
        <a:bodyPr/>
        <a:lstStyle/>
        <a:p>
          <a:endParaRPr lang="ru-RU"/>
        </a:p>
      </dgm:t>
    </dgm:pt>
    <dgm:pt modelId="{CF58AF78-1831-4901-AFE3-18C6F8999636}" type="sibTrans" cxnId="{CCF4DD06-EF04-465B-BA87-0460BBC631C3}">
      <dgm:prSet/>
      <dgm:spPr/>
      <dgm:t>
        <a:bodyPr/>
        <a:lstStyle/>
        <a:p>
          <a:endParaRPr lang="ru-RU"/>
        </a:p>
      </dgm:t>
    </dgm:pt>
    <dgm:pt modelId="{0D05965C-68E0-4C55-A83E-B741896B4366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i="1" dirty="0" smtClean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ПРОЕКТЫ</a:t>
          </a:r>
          <a:endParaRPr lang="ru-RU" sz="2000" b="1" i="1" dirty="0">
            <a:solidFill>
              <a:schemeClr val="bg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F2522680-165A-43F4-A2B8-455492708B34}" type="parTrans" cxnId="{BFFD1452-E783-4D06-83C6-CE61815CCABA}">
      <dgm:prSet/>
      <dgm:spPr/>
      <dgm:t>
        <a:bodyPr/>
        <a:lstStyle/>
        <a:p>
          <a:endParaRPr lang="ru-RU"/>
        </a:p>
      </dgm:t>
    </dgm:pt>
    <dgm:pt modelId="{9755F438-4347-4763-828F-70D67810E9DA}" type="sibTrans" cxnId="{BFFD1452-E783-4D06-83C6-CE61815CCABA}">
      <dgm:prSet/>
      <dgm:spPr/>
      <dgm:t>
        <a:bodyPr/>
        <a:lstStyle/>
        <a:p>
          <a:endParaRPr lang="ru-RU"/>
        </a:p>
      </dgm:t>
    </dgm:pt>
    <dgm:pt modelId="{78629D12-5DAD-4145-9379-D1CAD736FABE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i="1" dirty="0" smtClean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МЕРОПРИЯТИЯ</a:t>
          </a:r>
          <a:endParaRPr lang="ru-RU" sz="2000" b="1" i="1" dirty="0">
            <a:solidFill>
              <a:schemeClr val="bg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63620ECD-9FCC-4057-8392-4E99AFFA6A7A}" type="parTrans" cxnId="{31C7B320-DC90-41FE-B340-E31EA0178A89}">
      <dgm:prSet/>
      <dgm:spPr/>
      <dgm:t>
        <a:bodyPr/>
        <a:lstStyle/>
        <a:p>
          <a:endParaRPr lang="ru-RU"/>
        </a:p>
      </dgm:t>
    </dgm:pt>
    <dgm:pt modelId="{D9875975-04D8-4D55-BEC8-ACF9DE3CFC0B}" type="sibTrans" cxnId="{31C7B320-DC90-41FE-B340-E31EA0178A89}">
      <dgm:prSet/>
      <dgm:spPr/>
      <dgm:t>
        <a:bodyPr/>
        <a:lstStyle/>
        <a:p>
          <a:endParaRPr lang="ru-RU"/>
        </a:p>
      </dgm:t>
    </dgm:pt>
    <dgm:pt modelId="{81768C87-EE48-4640-B5E1-D7254A0D5004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800" b="1" i="1" dirty="0" smtClean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ПРОГРАММЫ</a:t>
          </a:r>
          <a:endParaRPr lang="ru-RU" sz="1800" b="1" i="1" dirty="0">
            <a:solidFill>
              <a:schemeClr val="bg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841A2CE1-C83C-47AA-B8A4-F1AF48C69DB9}" type="parTrans" cxnId="{78F1C81E-EA92-4CB2-9A8D-94BB9C253A76}">
      <dgm:prSet/>
      <dgm:spPr/>
      <dgm:t>
        <a:bodyPr/>
        <a:lstStyle/>
        <a:p>
          <a:endParaRPr lang="ru-RU"/>
        </a:p>
      </dgm:t>
    </dgm:pt>
    <dgm:pt modelId="{18D23CD3-BB74-4AF7-B5AF-67A5A3579CCD}" type="sibTrans" cxnId="{78F1C81E-EA92-4CB2-9A8D-94BB9C253A76}">
      <dgm:prSet/>
      <dgm:spPr/>
      <dgm:t>
        <a:bodyPr/>
        <a:lstStyle/>
        <a:p>
          <a:endParaRPr lang="ru-RU"/>
        </a:p>
      </dgm:t>
    </dgm:pt>
    <dgm:pt modelId="{D6765C49-F816-495E-9CA4-E3B0AF13617B}">
      <dgm:prSet phldrT="[Текст]" custScaleX="609874" custScaleY="328794" custRadScaleRad="71233" custRadScaleInc="4455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E0A0B699-2F6A-4FCA-8E90-0A9C924B1355}" type="parTrans" cxnId="{64B1F0C1-2128-4897-9D27-5197F2520363}">
      <dgm:prSet/>
      <dgm:spPr/>
      <dgm:t>
        <a:bodyPr/>
        <a:lstStyle/>
        <a:p>
          <a:endParaRPr lang="ru-RU"/>
        </a:p>
      </dgm:t>
    </dgm:pt>
    <dgm:pt modelId="{BD234AF5-EA86-4B0D-A670-112E0B9E38F1}" type="sibTrans" cxnId="{64B1F0C1-2128-4897-9D27-5197F2520363}">
      <dgm:prSet/>
      <dgm:spPr/>
      <dgm:t>
        <a:bodyPr/>
        <a:lstStyle/>
        <a:p>
          <a:endParaRPr lang="ru-RU"/>
        </a:p>
      </dgm:t>
    </dgm:pt>
    <dgm:pt modelId="{3F59723B-2011-4F3D-9ACB-B9E139A51B04}">
      <dgm:prSet phldrT="[Текст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i="1" dirty="0" smtClean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ГОСТИНЫЕ</a:t>
          </a:r>
          <a:endParaRPr lang="ru-RU" b="1" i="1" dirty="0">
            <a:solidFill>
              <a:schemeClr val="bg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160BECC4-8514-4BE9-8D9B-E5238431E38D}" type="parTrans" cxnId="{C9477E51-DA87-4F7D-B10B-86F453669B28}">
      <dgm:prSet/>
      <dgm:spPr/>
      <dgm:t>
        <a:bodyPr/>
        <a:lstStyle/>
        <a:p>
          <a:endParaRPr lang="ru-RU"/>
        </a:p>
      </dgm:t>
    </dgm:pt>
    <dgm:pt modelId="{F8548348-0610-4627-9111-8E5B4F51A24D}" type="sibTrans" cxnId="{C9477E51-DA87-4F7D-B10B-86F453669B28}">
      <dgm:prSet/>
      <dgm:spPr/>
      <dgm:t>
        <a:bodyPr/>
        <a:lstStyle/>
        <a:p>
          <a:endParaRPr lang="ru-RU"/>
        </a:p>
      </dgm:t>
    </dgm:pt>
    <dgm:pt modelId="{7CBAA17E-A88F-40B2-8094-E3B4296E434A}" type="pres">
      <dgm:prSet presAssocID="{8F52E1CF-2487-4EEF-91EF-E156C0BF977A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6E07041-9DE4-48C4-A47C-D665DF46CF2F}" type="pres">
      <dgm:prSet presAssocID="{8F52E1CF-2487-4EEF-91EF-E156C0BF977A}" presName="radial" presStyleCnt="0">
        <dgm:presLayoutVars>
          <dgm:animLvl val="ctr"/>
        </dgm:presLayoutVars>
      </dgm:prSet>
      <dgm:spPr/>
    </dgm:pt>
    <dgm:pt modelId="{A0669603-1373-4F96-94A9-5D4CF9BD988C}" type="pres">
      <dgm:prSet presAssocID="{8C415547-8C49-448D-B48E-18539635DD03}" presName="centerShape" presStyleLbl="vennNode1" presStyleIdx="0" presStyleCnt="6" custScaleX="509267" custScaleY="262501" custLinFactNeighborX="4006" custLinFactNeighborY="-518"/>
      <dgm:spPr/>
      <dgm:t>
        <a:bodyPr/>
        <a:lstStyle/>
        <a:p>
          <a:endParaRPr lang="ru-RU"/>
        </a:p>
      </dgm:t>
    </dgm:pt>
    <dgm:pt modelId="{45B8FE09-859B-48A3-8E28-75FF81181452}" type="pres">
      <dgm:prSet presAssocID="{6C55F2A4-858A-4A8B-92A4-0E2D68B05D5A}" presName="node" presStyleLbl="vennNode1" presStyleIdx="1" presStyleCnt="6" custScaleX="609874" custScaleY="328794" custRadScaleRad="71233" custRadScaleInc="44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C561AC-5910-4912-A9C1-473A4D2B2E00}" type="pres">
      <dgm:prSet presAssocID="{3F59723B-2011-4F3D-9ACB-B9E139A51B04}" presName="node" presStyleLbl="vennNode1" presStyleIdx="2" presStyleCnt="6" custScaleX="609874" custScaleY="328794" custRadScaleRad="121124" custRadScaleInc="-68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04E756-8077-4DE9-89FF-6024959E1042}" type="pres">
      <dgm:prSet presAssocID="{0D05965C-68E0-4C55-A83E-B741896B4366}" presName="node" presStyleLbl="vennNode1" presStyleIdx="3" presStyleCnt="6" custScaleX="542599" custScaleY="320525" custRadScaleRad="89246" custRadScaleInc="-193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2F31D6-A6D0-4125-9F94-607251599DAC}" type="pres">
      <dgm:prSet presAssocID="{78629D12-5DAD-4145-9379-D1CAD736FABE}" presName="node" presStyleLbl="vennNode1" presStyleIdx="4" presStyleCnt="6" custScaleX="648702" custScaleY="344730" custRadScaleRad="73416" custRadScaleInc="-59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B6116B-B6A4-4CD6-AA91-F12B85A82F97}" type="pres">
      <dgm:prSet presAssocID="{81768C87-EE48-4640-B5E1-D7254A0D5004}" presName="node" presStyleLbl="vennNode1" presStyleIdx="5" presStyleCnt="6" custScaleX="520726" custScaleY="324480" custRadScaleRad="102650" custRadScaleInc="163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18C0DFF-F994-4C8F-95D9-17F7FBC895EF}" type="presOf" srcId="{6C55F2A4-858A-4A8B-92A4-0E2D68B05D5A}" destId="{45B8FE09-859B-48A3-8E28-75FF81181452}" srcOrd="0" destOrd="0" presId="urn:microsoft.com/office/officeart/2005/8/layout/radial3"/>
    <dgm:cxn modelId="{19EA2752-B58D-4492-B141-10D61BA0005E}" type="presOf" srcId="{3F59723B-2011-4F3D-9ACB-B9E139A51B04}" destId="{7EC561AC-5910-4912-A9C1-473A4D2B2E00}" srcOrd="0" destOrd="0" presId="urn:microsoft.com/office/officeart/2005/8/layout/radial3"/>
    <dgm:cxn modelId="{78F1C81E-EA92-4CB2-9A8D-94BB9C253A76}" srcId="{8C415547-8C49-448D-B48E-18539635DD03}" destId="{81768C87-EE48-4640-B5E1-D7254A0D5004}" srcOrd="4" destOrd="0" parTransId="{841A2CE1-C83C-47AA-B8A4-F1AF48C69DB9}" sibTransId="{18D23CD3-BB74-4AF7-B5AF-67A5A3579CCD}"/>
    <dgm:cxn modelId="{CCF4DD06-EF04-465B-BA87-0460BBC631C3}" srcId="{8C415547-8C49-448D-B48E-18539635DD03}" destId="{6C55F2A4-858A-4A8B-92A4-0E2D68B05D5A}" srcOrd="0" destOrd="0" parTransId="{38F7EBD0-C74B-4D02-8EEF-ABE5C368E4FF}" sibTransId="{CF58AF78-1831-4901-AFE3-18C6F8999636}"/>
    <dgm:cxn modelId="{541ED72A-6C77-4DA0-8118-DAC7FDDC7E77}" type="presOf" srcId="{81768C87-EE48-4640-B5E1-D7254A0D5004}" destId="{99B6116B-B6A4-4CD6-AA91-F12B85A82F97}" srcOrd="0" destOrd="0" presId="urn:microsoft.com/office/officeart/2005/8/layout/radial3"/>
    <dgm:cxn modelId="{BFFD1452-E783-4D06-83C6-CE61815CCABA}" srcId="{8C415547-8C49-448D-B48E-18539635DD03}" destId="{0D05965C-68E0-4C55-A83E-B741896B4366}" srcOrd="2" destOrd="0" parTransId="{F2522680-165A-43F4-A2B8-455492708B34}" sibTransId="{9755F438-4347-4763-828F-70D67810E9DA}"/>
    <dgm:cxn modelId="{8310498E-ECA8-4900-ABB0-66CF26FD3A46}" type="presOf" srcId="{0D05965C-68E0-4C55-A83E-B741896B4366}" destId="{4D04E756-8077-4DE9-89FF-6024959E1042}" srcOrd="0" destOrd="0" presId="urn:microsoft.com/office/officeart/2005/8/layout/radial3"/>
    <dgm:cxn modelId="{335FD231-9D44-41E4-8B45-AA33F0505E9C}" type="presOf" srcId="{8C415547-8C49-448D-B48E-18539635DD03}" destId="{A0669603-1373-4F96-94A9-5D4CF9BD988C}" srcOrd="0" destOrd="0" presId="urn:microsoft.com/office/officeart/2005/8/layout/radial3"/>
    <dgm:cxn modelId="{79B69912-40DF-4BC3-8BA2-3EB1984F9780}" type="presOf" srcId="{8F52E1CF-2487-4EEF-91EF-E156C0BF977A}" destId="{7CBAA17E-A88F-40B2-8094-E3B4296E434A}" srcOrd="0" destOrd="0" presId="urn:microsoft.com/office/officeart/2005/8/layout/radial3"/>
    <dgm:cxn modelId="{31C7B320-DC90-41FE-B340-E31EA0178A89}" srcId="{8C415547-8C49-448D-B48E-18539635DD03}" destId="{78629D12-5DAD-4145-9379-D1CAD736FABE}" srcOrd="3" destOrd="0" parTransId="{63620ECD-9FCC-4057-8392-4E99AFFA6A7A}" sibTransId="{D9875975-04D8-4D55-BEC8-ACF9DE3CFC0B}"/>
    <dgm:cxn modelId="{96C2A6FD-313E-4989-A5A6-84AB7357B744}" srcId="{8F52E1CF-2487-4EEF-91EF-E156C0BF977A}" destId="{8C415547-8C49-448D-B48E-18539635DD03}" srcOrd="0" destOrd="0" parTransId="{F150F561-3BFA-447A-9667-7B05BA00AC04}" sibTransId="{351BE433-F248-4583-A777-DF1EDAB2CA63}"/>
    <dgm:cxn modelId="{D7BD5E52-784D-47E3-B9D5-503A6970D7E9}" type="presOf" srcId="{78629D12-5DAD-4145-9379-D1CAD736FABE}" destId="{1F2F31D6-A6D0-4125-9F94-607251599DAC}" srcOrd="0" destOrd="0" presId="urn:microsoft.com/office/officeart/2005/8/layout/radial3"/>
    <dgm:cxn modelId="{64B1F0C1-2128-4897-9D27-5197F2520363}" srcId="{8F52E1CF-2487-4EEF-91EF-E156C0BF977A}" destId="{D6765C49-F816-495E-9CA4-E3B0AF13617B}" srcOrd="1" destOrd="0" parTransId="{E0A0B699-2F6A-4FCA-8E90-0A9C924B1355}" sibTransId="{BD234AF5-EA86-4B0D-A670-112E0B9E38F1}"/>
    <dgm:cxn modelId="{C9477E51-DA87-4F7D-B10B-86F453669B28}" srcId="{8C415547-8C49-448D-B48E-18539635DD03}" destId="{3F59723B-2011-4F3D-9ACB-B9E139A51B04}" srcOrd="1" destOrd="0" parTransId="{160BECC4-8514-4BE9-8D9B-E5238431E38D}" sibTransId="{F8548348-0610-4627-9111-8E5B4F51A24D}"/>
    <dgm:cxn modelId="{D4BA43BC-B171-4015-B4BA-072F751A3C8B}" type="presParOf" srcId="{7CBAA17E-A88F-40B2-8094-E3B4296E434A}" destId="{F6E07041-9DE4-48C4-A47C-D665DF46CF2F}" srcOrd="0" destOrd="0" presId="urn:microsoft.com/office/officeart/2005/8/layout/radial3"/>
    <dgm:cxn modelId="{DB6D3316-8349-42B2-BA4A-D76AB947AAA7}" type="presParOf" srcId="{F6E07041-9DE4-48C4-A47C-D665DF46CF2F}" destId="{A0669603-1373-4F96-94A9-5D4CF9BD988C}" srcOrd="0" destOrd="0" presId="urn:microsoft.com/office/officeart/2005/8/layout/radial3"/>
    <dgm:cxn modelId="{CA20B520-84A6-4CC1-B7C9-5012411DC3B3}" type="presParOf" srcId="{F6E07041-9DE4-48C4-A47C-D665DF46CF2F}" destId="{45B8FE09-859B-48A3-8E28-75FF81181452}" srcOrd="1" destOrd="0" presId="urn:microsoft.com/office/officeart/2005/8/layout/radial3"/>
    <dgm:cxn modelId="{192259C1-B2D9-41D7-9E74-F9B8574B46BA}" type="presParOf" srcId="{F6E07041-9DE4-48C4-A47C-D665DF46CF2F}" destId="{7EC561AC-5910-4912-A9C1-473A4D2B2E00}" srcOrd="2" destOrd="0" presId="urn:microsoft.com/office/officeart/2005/8/layout/radial3"/>
    <dgm:cxn modelId="{1EE4D109-36D2-4634-8923-EA94236FAF67}" type="presParOf" srcId="{F6E07041-9DE4-48C4-A47C-D665DF46CF2F}" destId="{4D04E756-8077-4DE9-89FF-6024959E1042}" srcOrd="3" destOrd="0" presId="urn:microsoft.com/office/officeart/2005/8/layout/radial3"/>
    <dgm:cxn modelId="{B51B11E0-27D2-4935-BB20-74ABE142F627}" type="presParOf" srcId="{F6E07041-9DE4-48C4-A47C-D665DF46CF2F}" destId="{1F2F31D6-A6D0-4125-9F94-607251599DAC}" srcOrd="4" destOrd="0" presId="urn:microsoft.com/office/officeart/2005/8/layout/radial3"/>
    <dgm:cxn modelId="{59B3AA5F-5EC2-4A9C-8169-57A157ABAD2A}" type="presParOf" srcId="{F6E07041-9DE4-48C4-A47C-D665DF46CF2F}" destId="{99B6116B-B6A4-4CD6-AA91-F12B85A82F97}" srcOrd="5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93F7ADF-2CB5-46F8-8DB9-9EB35B0DC492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F4B552A-1B47-4F55-AC80-1EE2C5BAD96E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sz="1800" b="1" i="1" dirty="0" smtClean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КОММЕРЧЕСКИЕ УСЛУГИ</a:t>
          </a:r>
          <a:endParaRPr lang="ru-RU" sz="600" b="1" i="1" dirty="0">
            <a:solidFill>
              <a:schemeClr val="bg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71975F39-4224-4D88-B78D-A9D6846953C6}" type="parTrans" cxnId="{71B96351-E1D7-41E6-BDE6-91C3FCA962E0}">
      <dgm:prSet/>
      <dgm:spPr/>
      <dgm:t>
        <a:bodyPr/>
        <a:lstStyle/>
        <a:p>
          <a:endParaRPr lang="ru-RU"/>
        </a:p>
      </dgm:t>
    </dgm:pt>
    <dgm:pt modelId="{B6F1BBF4-4E2E-42D6-8AAE-CD2070A51D88}" type="sibTrans" cxnId="{71B96351-E1D7-41E6-BDE6-91C3FCA962E0}">
      <dgm:prSet/>
      <dgm:spPr/>
      <dgm:t>
        <a:bodyPr/>
        <a:lstStyle/>
        <a:p>
          <a:endParaRPr lang="ru-RU"/>
        </a:p>
      </dgm:t>
    </dgm:pt>
    <dgm:pt modelId="{3A3CDC0F-9DA8-4AE2-816B-548924FEDCA5}" type="pres">
      <dgm:prSet presAssocID="{893F7ADF-2CB5-46F8-8DB9-9EB35B0DC492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656415D-EDCE-4E7C-BD48-66CBB02813B5}" type="pres">
      <dgm:prSet presAssocID="{9F4B552A-1B47-4F55-AC80-1EE2C5BAD96E}" presName="circ1TxSh" presStyleLbl="vennNode1" presStyleIdx="0" presStyleCnt="1" custScaleX="177209" custLinFactNeighborX="-7970" custLinFactNeighborY="-40909"/>
      <dgm:spPr/>
      <dgm:t>
        <a:bodyPr/>
        <a:lstStyle/>
        <a:p>
          <a:endParaRPr lang="ru-RU"/>
        </a:p>
      </dgm:t>
    </dgm:pt>
  </dgm:ptLst>
  <dgm:cxnLst>
    <dgm:cxn modelId="{67CA9709-2D53-4CD3-A583-A2B822E2804A}" type="presOf" srcId="{9F4B552A-1B47-4F55-AC80-1EE2C5BAD96E}" destId="{3656415D-EDCE-4E7C-BD48-66CBB02813B5}" srcOrd="0" destOrd="0" presId="urn:microsoft.com/office/officeart/2005/8/layout/venn1"/>
    <dgm:cxn modelId="{71B96351-E1D7-41E6-BDE6-91C3FCA962E0}" srcId="{893F7ADF-2CB5-46F8-8DB9-9EB35B0DC492}" destId="{9F4B552A-1B47-4F55-AC80-1EE2C5BAD96E}" srcOrd="0" destOrd="0" parTransId="{71975F39-4224-4D88-B78D-A9D6846953C6}" sibTransId="{B6F1BBF4-4E2E-42D6-8AAE-CD2070A51D88}"/>
    <dgm:cxn modelId="{41E71B14-1308-43C9-B06F-3116EABE0FE0}" type="presOf" srcId="{893F7ADF-2CB5-46F8-8DB9-9EB35B0DC492}" destId="{3A3CDC0F-9DA8-4AE2-816B-548924FEDCA5}" srcOrd="0" destOrd="0" presId="urn:microsoft.com/office/officeart/2005/8/layout/venn1"/>
    <dgm:cxn modelId="{0BDB1B65-A63C-4AA4-A1E3-1125049A2079}" type="presParOf" srcId="{3A3CDC0F-9DA8-4AE2-816B-548924FEDCA5}" destId="{3656415D-EDCE-4E7C-BD48-66CBB02813B5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40017C9-ABBC-47AB-9922-11D4B6EF7B6F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14C0C90-E8E6-4E8C-93EC-F8449BF7AC67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sz="2000" b="1" i="1" dirty="0" smtClean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КОЛЛЕГИИ</a:t>
          </a:r>
          <a:endParaRPr lang="ru-RU" sz="2000" b="1" i="1" dirty="0">
            <a:solidFill>
              <a:schemeClr val="bg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498B1F96-0B8D-4141-A621-BC35ED6F9ADC}" type="parTrans" cxnId="{D6C01C80-607A-441D-8C30-87C89739968C}">
      <dgm:prSet/>
      <dgm:spPr/>
      <dgm:t>
        <a:bodyPr/>
        <a:lstStyle/>
        <a:p>
          <a:endParaRPr lang="ru-RU"/>
        </a:p>
      </dgm:t>
    </dgm:pt>
    <dgm:pt modelId="{4F52B23C-2FB4-4FEE-8F94-CB59D06C2615}" type="sibTrans" cxnId="{D6C01C80-607A-441D-8C30-87C89739968C}">
      <dgm:prSet/>
      <dgm:spPr/>
      <dgm:t>
        <a:bodyPr/>
        <a:lstStyle/>
        <a:p>
          <a:endParaRPr lang="ru-RU"/>
        </a:p>
      </dgm:t>
    </dgm:pt>
    <dgm:pt modelId="{6B1E9AE1-B913-4C6C-B010-76D59E67D990}" type="pres">
      <dgm:prSet presAssocID="{640017C9-ABBC-47AB-9922-11D4B6EF7B6F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650D0E6-CF7F-4598-936A-16F185FA0B99}" type="pres">
      <dgm:prSet presAssocID="{B14C0C90-E8E6-4E8C-93EC-F8449BF7AC67}" presName="circ1TxSh" presStyleLbl="vennNode1" presStyleIdx="0" presStyleCnt="1" custScaleX="190909" custLinFactNeighborX="5012" custLinFactNeighborY="-4762"/>
      <dgm:spPr/>
      <dgm:t>
        <a:bodyPr/>
        <a:lstStyle/>
        <a:p>
          <a:endParaRPr lang="ru-RU"/>
        </a:p>
      </dgm:t>
    </dgm:pt>
  </dgm:ptLst>
  <dgm:cxnLst>
    <dgm:cxn modelId="{6459EABD-ADB0-4F2D-9F98-4361EE89A60A}" type="presOf" srcId="{640017C9-ABBC-47AB-9922-11D4B6EF7B6F}" destId="{6B1E9AE1-B913-4C6C-B010-76D59E67D990}" srcOrd="0" destOrd="0" presId="urn:microsoft.com/office/officeart/2005/8/layout/venn1"/>
    <dgm:cxn modelId="{5C069806-2E51-413C-8CB3-8220D0657E56}" type="presOf" srcId="{B14C0C90-E8E6-4E8C-93EC-F8449BF7AC67}" destId="{4650D0E6-CF7F-4598-936A-16F185FA0B99}" srcOrd="0" destOrd="0" presId="urn:microsoft.com/office/officeart/2005/8/layout/venn1"/>
    <dgm:cxn modelId="{D6C01C80-607A-441D-8C30-87C89739968C}" srcId="{640017C9-ABBC-47AB-9922-11D4B6EF7B6F}" destId="{B14C0C90-E8E6-4E8C-93EC-F8449BF7AC67}" srcOrd="0" destOrd="0" parTransId="{498B1F96-0B8D-4141-A621-BC35ED6F9ADC}" sibTransId="{4F52B23C-2FB4-4FEE-8F94-CB59D06C2615}"/>
    <dgm:cxn modelId="{771C4946-9A14-47CD-874A-1D6ABA73C5B3}" type="presParOf" srcId="{6B1E9AE1-B913-4C6C-B010-76D59E67D990}" destId="{4650D0E6-CF7F-4598-936A-16F185FA0B99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2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BD591BF-536B-448B-9B47-3A751F353753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8156284-07FE-4803-9F73-013058828569}">
      <dgm:prSet custT="1"/>
      <dgm:spPr>
        <a:solidFill>
          <a:schemeClr val="accent1"/>
        </a:solidFill>
      </dgm:spPr>
      <dgm:t>
        <a:bodyPr/>
        <a:lstStyle/>
        <a:p>
          <a:pPr rtl="0"/>
          <a:r>
            <a:rPr lang="ru-RU" sz="16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МУЗЫКАЛЬНАЯ</a:t>
          </a:r>
          <a:endParaRPr lang="ru-RU" sz="1600" b="1" i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E875991-D01A-46E4-9F2D-600E12AD5D68}" type="parTrans" cxnId="{F63ED8F5-690D-400C-8F61-F2F7355F8981}">
      <dgm:prSet/>
      <dgm:spPr/>
      <dgm:t>
        <a:bodyPr/>
        <a:lstStyle/>
        <a:p>
          <a:endParaRPr lang="ru-RU"/>
        </a:p>
      </dgm:t>
    </dgm:pt>
    <dgm:pt modelId="{27C31FCD-DA03-41D8-9D51-DDBF3A05A032}" type="sibTrans" cxnId="{F63ED8F5-690D-400C-8F61-F2F7355F8981}">
      <dgm:prSet/>
      <dgm:spPr/>
      <dgm:t>
        <a:bodyPr/>
        <a:lstStyle/>
        <a:p>
          <a:endParaRPr lang="ru-RU"/>
        </a:p>
      </dgm:t>
    </dgm:pt>
    <dgm:pt modelId="{77C1ABC0-59AB-44D6-AA80-D72C72E7EE5A}" type="pres">
      <dgm:prSet presAssocID="{ABD591BF-536B-448B-9B47-3A751F353753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B948BC9-BC17-492F-A54E-E2330502A219}" type="pres">
      <dgm:prSet presAssocID="{48156284-07FE-4803-9F73-013058828569}" presName="node" presStyleLbl="node1" presStyleIdx="0" presStyleCnt="1" custScaleX="354939" custRadScaleRad="100097" custRadScaleInc="-7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DDB61F1-EDB9-4787-88D8-FEE6E51B3B26}" type="presOf" srcId="{ABD591BF-536B-448B-9B47-3A751F353753}" destId="{77C1ABC0-59AB-44D6-AA80-D72C72E7EE5A}" srcOrd="0" destOrd="0" presId="urn:microsoft.com/office/officeart/2005/8/layout/cycle2"/>
    <dgm:cxn modelId="{F63ED8F5-690D-400C-8F61-F2F7355F8981}" srcId="{ABD591BF-536B-448B-9B47-3A751F353753}" destId="{48156284-07FE-4803-9F73-013058828569}" srcOrd="0" destOrd="0" parTransId="{1E875991-D01A-46E4-9F2D-600E12AD5D68}" sibTransId="{27C31FCD-DA03-41D8-9D51-DDBF3A05A032}"/>
    <dgm:cxn modelId="{3B255D79-20E5-4651-A7B6-C7106B338455}" type="presOf" srcId="{48156284-07FE-4803-9F73-013058828569}" destId="{9B948BC9-BC17-492F-A54E-E2330502A219}" srcOrd="0" destOrd="0" presId="urn:microsoft.com/office/officeart/2005/8/layout/cycle2"/>
    <dgm:cxn modelId="{0CFF1764-59FC-400C-83F9-40E3D96321BB}" type="presParOf" srcId="{77C1ABC0-59AB-44D6-AA80-D72C72E7EE5A}" destId="{9B948BC9-BC17-492F-A54E-E2330502A219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020594D-1F40-4B20-B4C4-63993F18CCB3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9FE35E4-3037-476E-84AC-28D837BEDF5E}">
      <dgm:prSet custT="1"/>
      <dgm:spPr>
        <a:solidFill>
          <a:schemeClr val="bg2">
            <a:lumMod val="60000"/>
            <a:lumOff val="40000"/>
          </a:schemeClr>
        </a:solidFill>
      </dgm:spPr>
      <dgm:t>
        <a:bodyPr/>
        <a:lstStyle/>
        <a:p>
          <a:pPr rtl="0"/>
          <a:r>
            <a:rPr lang="ru-RU" sz="16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ВИННО-ГАСТРОНОМИЧЕСКАЯ</a:t>
          </a:r>
          <a:endParaRPr lang="ru-RU" sz="1600" b="1" i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388897A-BD40-4136-AACE-7C718F7E0136}" type="parTrans" cxnId="{784EEA03-09E8-4C28-B65E-E0E11581182C}">
      <dgm:prSet/>
      <dgm:spPr/>
      <dgm:t>
        <a:bodyPr/>
        <a:lstStyle/>
        <a:p>
          <a:endParaRPr lang="ru-RU"/>
        </a:p>
      </dgm:t>
    </dgm:pt>
    <dgm:pt modelId="{17DE0067-12F4-43D9-A7EF-DFC23E020563}" type="sibTrans" cxnId="{784EEA03-09E8-4C28-B65E-E0E11581182C}">
      <dgm:prSet/>
      <dgm:spPr/>
      <dgm:t>
        <a:bodyPr/>
        <a:lstStyle/>
        <a:p>
          <a:endParaRPr lang="ru-RU"/>
        </a:p>
      </dgm:t>
    </dgm:pt>
    <dgm:pt modelId="{E4C7CD00-0939-40C6-81CA-4ECE294EE676}" type="pres">
      <dgm:prSet presAssocID="{C020594D-1F40-4B20-B4C4-63993F18CCB3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A89AD21-7786-487A-9264-9163AC5BFB7E}" type="pres">
      <dgm:prSet presAssocID="{C9FE35E4-3037-476E-84AC-28D837BEDF5E}" presName="node" presStyleLbl="node1" presStyleIdx="0" presStyleCnt="1" custScaleX="522304" custScaleY="145015" custRadScaleRad="103762" custRadScaleInc="-16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E80BCA9-D887-49D9-A1AB-DAF4CEB2BC39}" type="presOf" srcId="{C9FE35E4-3037-476E-84AC-28D837BEDF5E}" destId="{3A89AD21-7786-487A-9264-9163AC5BFB7E}" srcOrd="0" destOrd="0" presId="urn:microsoft.com/office/officeart/2005/8/layout/cycle2"/>
    <dgm:cxn modelId="{784EEA03-09E8-4C28-B65E-E0E11581182C}" srcId="{C020594D-1F40-4B20-B4C4-63993F18CCB3}" destId="{C9FE35E4-3037-476E-84AC-28D837BEDF5E}" srcOrd="0" destOrd="0" parTransId="{C388897A-BD40-4136-AACE-7C718F7E0136}" sibTransId="{17DE0067-12F4-43D9-A7EF-DFC23E020563}"/>
    <dgm:cxn modelId="{8545C1DD-4D2E-4C26-9E26-8AA2FDF05F79}" type="presOf" srcId="{C020594D-1F40-4B20-B4C4-63993F18CCB3}" destId="{E4C7CD00-0939-40C6-81CA-4ECE294EE676}" srcOrd="0" destOrd="0" presId="urn:microsoft.com/office/officeart/2005/8/layout/cycle2"/>
    <dgm:cxn modelId="{3DB7A306-5118-4E65-BD2B-C5B9B9D7BFD5}" type="presParOf" srcId="{E4C7CD00-0939-40C6-81CA-4ECE294EE676}" destId="{3A89AD21-7786-487A-9264-9163AC5BFB7E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C155D97-ED51-423F-9D94-48F023CF530F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3380C30-1736-419C-BF45-26522CB5FE34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rtl="0"/>
          <a:r>
            <a:rPr lang="ru-RU" sz="16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ЛИТЕРАТУРНО-ТЕАТРАЛЬНАЯ</a:t>
          </a:r>
          <a:endParaRPr lang="ru-RU" sz="1600" b="1" i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7BC51EA-89F3-4C41-965B-54213B46FE82}" type="parTrans" cxnId="{29E32E6F-5891-4CF0-9D53-2F484B662BC7}">
      <dgm:prSet/>
      <dgm:spPr/>
      <dgm:t>
        <a:bodyPr/>
        <a:lstStyle/>
        <a:p>
          <a:endParaRPr lang="ru-RU"/>
        </a:p>
      </dgm:t>
    </dgm:pt>
    <dgm:pt modelId="{A7B52B99-58B6-4248-B10A-7F0A478C5330}" type="sibTrans" cxnId="{29E32E6F-5891-4CF0-9D53-2F484B662BC7}">
      <dgm:prSet/>
      <dgm:spPr/>
      <dgm:t>
        <a:bodyPr/>
        <a:lstStyle/>
        <a:p>
          <a:endParaRPr lang="ru-RU"/>
        </a:p>
      </dgm:t>
    </dgm:pt>
    <dgm:pt modelId="{B2CFC15C-ED0D-4250-A041-7C3608A1D461}" type="pres">
      <dgm:prSet presAssocID="{BC155D97-ED51-423F-9D94-48F023CF530F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29878C5-EEF8-4E3A-A377-AACE445AD112}" type="pres">
      <dgm:prSet presAssocID="{53380C30-1736-419C-BF45-26522CB5FE34}" presName="node" presStyleLbl="node1" presStyleIdx="0" presStyleCnt="1" custScaleX="491717" custScaleY="292308" custRadScaleRad="100560" custRadScaleInc="-15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E1F9437-2D1F-486B-B2BA-36DEB07D3E21}" type="presOf" srcId="{53380C30-1736-419C-BF45-26522CB5FE34}" destId="{529878C5-EEF8-4E3A-A377-AACE445AD112}" srcOrd="0" destOrd="0" presId="urn:microsoft.com/office/officeart/2005/8/layout/cycle2"/>
    <dgm:cxn modelId="{D721E046-99A3-4F2E-B6A9-0787BBCED65B}" type="presOf" srcId="{BC155D97-ED51-423F-9D94-48F023CF530F}" destId="{B2CFC15C-ED0D-4250-A041-7C3608A1D461}" srcOrd="0" destOrd="0" presId="urn:microsoft.com/office/officeart/2005/8/layout/cycle2"/>
    <dgm:cxn modelId="{29E32E6F-5891-4CF0-9D53-2F484B662BC7}" srcId="{BC155D97-ED51-423F-9D94-48F023CF530F}" destId="{53380C30-1736-419C-BF45-26522CB5FE34}" srcOrd="0" destOrd="0" parTransId="{C7BC51EA-89F3-4C41-965B-54213B46FE82}" sibTransId="{A7B52B99-58B6-4248-B10A-7F0A478C5330}"/>
    <dgm:cxn modelId="{20CC711E-F573-4A7D-A52A-92AA932AF9C9}" type="presParOf" srcId="{B2CFC15C-ED0D-4250-A041-7C3608A1D461}" destId="{529878C5-EEF8-4E3A-A377-AACE445AD11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FDD12E2-8126-4B5E-AA4B-CCCCF1705D0E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C275EE8-75C0-4869-A407-430C0230F9C6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rtl="0"/>
          <a:r>
            <a:rPr lang="ru-RU" sz="16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ТАНЦЕВАЛЬНАЯ</a:t>
          </a:r>
          <a:endParaRPr lang="ru-RU" sz="1600" b="1" i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0DC77F3-8407-473A-A20E-F0C28AFD472C}" type="parTrans" cxnId="{EE23F606-1C93-4E76-B39E-DEA573248ECC}">
      <dgm:prSet/>
      <dgm:spPr/>
      <dgm:t>
        <a:bodyPr/>
        <a:lstStyle/>
        <a:p>
          <a:endParaRPr lang="ru-RU"/>
        </a:p>
      </dgm:t>
    </dgm:pt>
    <dgm:pt modelId="{563B474F-DAB4-4F4C-98DD-6176908C77F5}" type="sibTrans" cxnId="{EE23F606-1C93-4E76-B39E-DEA573248ECC}">
      <dgm:prSet/>
      <dgm:spPr/>
      <dgm:t>
        <a:bodyPr/>
        <a:lstStyle/>
        <a:p>
          <a:endParaRPr lang="ru-RU"/>
        </a:p>
      </dgm:t>
    </dgm:pt>
    <dgm:pt modelId="{E73AA3C8-584C-4D7D-98E4-657506065271}" type="pres">
      <dgm:prSet presAssocID="{DFDD12E2-8126-4B5E-AA4B-CCCCF1705D0E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06C0CF4-52A8-4B60-B25F-EFD73C943ABF}" type="pres">
      <dgm:prSet presAssocID="{4C275EE8-75C0-4869-A407-430C0230F9C6}" presName="node" presStyleLbl="node1" presStyleIdx="0" presStyleCnt="1" custScaleX="486463" custScaleY="217622" custRadScaleRad="96496" custRadScaleInc="-5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5A28E5F-679E-4ECD-8A14-6AE7D191D9D1}" type="presOf" srcId="{DFDD12E2-8126-4B5E-AA4B-CCCCF1705D0E}" destId="{E73AA3C8-584C-4D7D-98E4-657506065271}" srcOrd="0" destOrd="0" presId="urn:microsoft.com/office/officeart/2005/8/layout/cycle2"/>
    <dgm:cxn modelId="{EE23F606-1C93-4E76-B39E-DEA573248ECC}" srcId="{DFDD12E2-8126-4B5E-AA4B-CCCCF1705D0E}" destId="{4C275EE8-75C0-4869-A407-430C0230F9C6}" srcOrd="0" destOrd="0" parTransId="{30DC77F3-8407-473A-A20E-F0C28AFD472C}" sibTransId="{563B474F-DAB4-4F4C-98DD-6176908C77F5}"/>
    <dgm:cxn modelId="{26346791-8A1D-4DE5-9BB0-3D376F49FBDC}" type="presOf" srcId="{4C275EE8-75C0-4869-A407-430C0230F9C6}" destId="{106C0CF4-52A8-4B60-B25F-EFD73C943ABF}" srcOrd="0" destOrd="0" presId="urn:microsoft.com/office/officeart/2005/8/layout/cycle2"/>
    <dgm:cxn modelId="{FD1B676E-4663-487E-BFBB-036C580F878B}" type="presParOf" srcId="{E73AA3C8-584C-4D7D-98E4-657506065271}" destId="{106C0CF4-52A8-4B60-B25F-EFD73C943ABF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23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367A64A-E4AF-4C0C-8F30-7810BB3AC1DD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4929FA8-75CD-43C6-9910-705E1B8EF72F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chemeClr val="accent2">
            <a:lumMod val="75000"/>
          </a:schemeClr>
        </a:solidFill>
      </dgm:spPr>
      <dgm:t>
        <a:bodyPr/>
        <a:lstStyle/>
        <a:p>
          <a:pPr rtl="0"/>
          <a:r>
            <a:rPr lang="ru-RU" sz="16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ТУРИСТИЧЕСКО –ОЗДОРОВИТЕЛЬНАЯ</a:t>
          </a:r>
          <a:endParaRPr lang="ru-RU" sz="1600" b="1" i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60D5C70-D056-4A7A-B39F-7C5FB0AC446C}" type="parTrans" cxnId="{24F079E2-FF0E-4250-9EAB-0263648F4888}">
      <dgm:prSet/>
      <dgm:spPr/>
      <dgm:t>
        <a:bodyPr/>
        <a:lstStyle/>
        <a:p>
          <a:endParaRPr lang="ru-RU"/>
        </a:p>
      </dgm:t>
    </dgm:pt>
    <dgm:pt modelId="{0E733648-0A7C-4C48-A57E-D4F940B653A3}" type="sibTrans" cxnId="{24F079E2-FF0E-4250-9EAB-0263648F4888}">
      <dgm:prSet/>
      <dgm:spPr/>
      <dgm:t>
        <a:bodyPr/>
        <a:lstStyle/>
        <a:p>
          <a:endParaRPr lang="ru-RU"/>
        </a:p>
      </dgm:t>
    </dgm:pt>
    <dgm:pt modelId="{59F33F49-B720-4632-B9DF-99DCACEC78C1}" type="pres">
      <dgm:prSet presAssocID="{9367A64A-E4AF-4C0C-8F30-7810BB3AC1DD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5B5084E-5645-4FFC-B5AB-38FA77B43EA9}" type="pres">
      <dgm:prSet presAssocID="{D4929FA8-75CD-43C6-9910-705E1B8EF72F}" presName="node" presStyleLbl="node1" presStyleIdx="0" presStyleCnt="1" custScaleX="1069452" custScaleY="330529" custRadScaleRad="102046" custRadScaleInc="14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4F079E2-FF0E-4250-9EAB-0263648F4888}" srcId="{9367A64A-E4AF-4C0C-8F30-7810BB3AC1DD}" destId="{D4929FA8-75CD-43C6-9910-705E1B8EF72F}" srcOrd="0" destOrd="0" parTransId="{960D5C70-D056-4A7A-B39F-7C5FB0AC446C}" sibTransId="{0E733648-0A7C-4C48-A57E-D4F940B653A3}"/>
    <dgm:cxn modelId="{45AEE4D4-9D1F-46E2-BF5B-901E26AC2712}" type="presOf" srcId="{9367A64A-E4AF-4C0C-8F30-7810BB3AC1DD}" destId="{59F33F49-B720-4632-B9DF-99DCACEC78C1}" srcOrd="0" destOrd="0" presId="urn:microsoft.com/office/officeart/2005/8/layout/cycle2"/>
    <dgm:cxn modelId="{CE1B0D77-EB92-4C79-A55B-2D2BD7E03D52}" type="presOf" srcId="{D4929FA8-75CD-43C6-9910-705E1B8EF72F}" destId="{15B5084E-5645-4FFC-B5AB-38FA77B43EA9}" srcOrd="0" destOrd="0" presId="urn:microsoft.com/office/officeart/2005/8/layout/cycle2"/>
    <dgm:cxn modelId="{3B48D418-2CFE-4A76-B268-8758ACAF56EC}" type="presParOf" srcId="{59F33F49-B720-4632-B9DF-99DCACEC78C1}" destId="{15B5084E-5645-4FFC-B5AB-38FA77B43EA9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2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9DC0F5-F27E-4C04-8432-95A28CB62401}">
      <dsp:nvSpPr>
        <dsp:cNvPr id="0" name=""/>
        <dsp:cNvSpPr/>
      </dsp:nvSpPr>
      <dsp:spPr>
        <a:xfrm>
          <a:off x="1008093" y="0"/>
          <a:ext cx="3021951" cy="864095"/>
        </a:xfrm>
        <a:prstGeom prst="ellipse">
          <a:avLst/>
        </a:prstGeom>
        <a:solidFill>
          <a:schemeClr val="accent2">
            <a:lumMod val="75000"/>
          </a:schemeClr>
        </a:solidFill>
        <a:ln w="9525" cap="rnd" cmpd="sng" algn="ctr">
          <a:solidFill>
            <a:schemeClr val="accent2"/>
          </a:solidFill>
          <a:prstDash val="solid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ХУДОЖЕСТВЕННАЯ</a:t>
          </a:r>
          <a:endParaRPr lang="ru-RU" sz="1600" b="1" i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450647" y="126544"/>
        <a:ext cx="2136843" cy="61100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6C0CF4-52A8-4B60-B25F-EFD73C943ABF}">
      <dsp:nvSpPr>
        <dsp:cNvPr id="0" name=""/>
        <dsp:cNvSpPr/>
      </dsp:nvSpPr>
      <dsp:spPr>
        <a:xfrm>
          <a:off x="145245" y="659"/>
          <a:ext cx="2842578" cy="1079460"/>
        </a:xfrm>
        <a:prstGeom prst="ellipse">
          <a:avLst/>
        </a:prstGeom>
        <a:solidFill>
          <a:schemeClr val="bg2">
            <a:lumMod val="40000"/>
            <a:lumOff val="60000"/>
          </a:schemeClr>
        </a:solidFill>
        <a:ln w="9525" cap="rnd" cmpd="sng" algn="ctr">
          <a:solidFill>
            <a:schemeClr val="accent5"/>
          </a:solidFill>
          <a:prstDash val="solid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ДИЗАЙН</a:t>
          </a:r>
          <a:endParaRPr lang="ru-RU" sz="1600" b="1" i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61531" y="158742"/>
        <a:ext cx="2010006" cy="763294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C7FC33-9C28-4F32-B3D4-78D666ACDF36}">
      <dsp:nvSpPr>
        <dsp:cNvPr id="0" name=""/>
        <dsp:cNvSpPr/>
      </dsp:nvSpPr>
      <dsp:spPr>
        <a:xfrm>
          <a:off x="0" y="74987"/>
          <a:ext cx="1921708" cy="948285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dk1">
                <a:tint val="64000"/>
                <a:lumMod val="118000"/>
              </a:schemeClr>
            </a:gs>
            <a:gs pos="100000">
              <a:schemeClr val="dk1">
                <a:tint val="92000"/>
                <a:alpha val="100000"/>
                <a:lumMod val="110000"/>
              </a:schemeClr>
            </a:gs>
          </a:gsLst>
          <a:lin ang="5400000" scaled="0"/>
        </a:gradFill>
        <a:ln w="9525" cap="rnd" cmpd="sng" algn="ctr">
          <a:solidFill>
            <a:schemeClr val="dk1"/>
          </a:solidFill>
          <a:prstDash val="solid"/>
        </a:ln>
        <a:effectLst/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Программа антикризисных мер</a:t>
          </a:r>
          <a:endParaRPr lang="ru-RU" sz="16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sp:txBody>
      <dsp:txXfrm>
        <a:off x="27774" y="102761"/>
        <a:ext cx="1866160" cy="892737"/>
      </dsp:txXfrm>
    </dsp:sp>
    <dsp:sp modelId="{12478F3E-E47C-4D6E-A60F-C48AA42730D2}">
      <dsp:nvSpPr>
        <dsp:cNvPr id="0" name=""/>
        <dsp:cNvSpPr/>
      </dsp:nvSpPr>
      <dsp:spPr>
        <a:xfrm rot="21561911">
          <a:off x="2059090" y="275161"/>
          <a:ext cx="1143718" cy="435586"/>
        </a:xfrm>
        <a:prstGeom prst="rightArrow">
          <a:avLst>
            <a:gd name="adj1" fmla="val 60000"/>
            <a:gd name="adj2" fmla="val 50000"/>
          </a:avLst>
        </a:prstGeom>
        <a:solidFill>
          <a:schemeClr val="dk1"/>
        </a:solidFill>
        <a:ln w="28575" cap="rnd" cmpd="sng" algn="ctr">
          <a:solidFill>
            <a:schemeClr val="lt1"/>
          </a:solidFill>
          <a:prstDash val="solid"/>
        </a:ln>
        <a:effectLst/>
      </dsp:spPr>
      <dsp:style>
        <a:lnRef idx="3">
          <a:schemeClr val="lt1"/>
        </a:lnRef>
        <a:fillRef idx="1">
          <a:schemeClr val="dk1"/>
        </a:fillRef>
        <a:effectRef idx="1">
          <a:schemeClr val="dk1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>
            <a:solidFill>
              <a:srgbClr val="FFC000"/>
            </a:solidFill>
          </a:endParaRPr>
        </a:p>
      </dsp:txBody>
      <dsp:txXfrm>
        <a:off x="2059094" y="363002"/>
        <a:ext cx="1013042" cy="261352"/>
      </dsp:txXfrm>
    </dsp:sp>
    <dsp:sp modelId="{49853161-DA68-4E99-905A-08272A6A010B}">
      <dsp:nvSpPr>
        <dsp:cNvPr id="0" name=""/>
        <dsp:cNvSpPr/>
      </dsp:nvSpPr>
      <dsp:spPr>
        <a:xfrm>
          <a:off x="3250518" y="72004"/>
          <a:ext cx="2175490" cy="879406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dk1">
                <a:tint val="64000"/>
                <a:lumMod val="118000"/>
              </a:schemeClr>
            </a:gs>
            <a:gs pos="100000">
              <a:schemeClr val="dk1">
                <a:tint val="92000"/>
                <a:alpha val="100000"/>
                <a:lumMod val="110000"/>
              </a:schemeClr>
            </a:gs>
          </a:gsLst>
          <a:lin ang="5400000" scaled="0"/>
        </a:gradFill>
        <a:ln w="9525" cap="rnd" cmpd="sng" algn="ctr">
          <a:solidFill>
            <a:schemeClr val="dk1"/>
          </a:solidFill>
          <a:prstDash val="solid"/>
        </a:ln>
        <a:effectLst/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Индивидуальные коммерческие возможности и потребности коллег</a:t>
          </a:r>
          <a:endParaRPr lang="ru-RU" sz="14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sp:txBody>
      <dsp:txXfrm>
        <a:off x="3276275" y="97761"/>
        <a:ext cx="2123976" cy="827892"/>
      </dsp:txXfrm>
    </dsp:sp>
    <dsp:sp modelId="{ED5D1BE8-CC5C-460D-862C-1F656A089B90}">
      <dsp:nvSpPr>
        <dsp:cNvPr id="0" name=""/>
        <dsp:cNvSpPr/>
      </dsp:nvSpPr>
      <dsp:spPr>
        <a:xfrm rot="22862">
          <a:off x="5520671" y="291954"/>
          <a:ext cx="1181088" cy="366432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dk1">
                <a:tint val="64000"/>
                <a:lumMod val="118000"/>
              </a:schemeClr>
            </a:gs>
            <a:gs pos="100000">
              <a:schemeClr val="dk1">
                <a:tint val="92000"/>
                <a:alpha val="100000"/>
                <a:lumMod val="110000"/>
              </a:schemeClr>
            </a:gs>
          </a:gsLst>
          <a:lin ang="5400000" scaled="0"/>
        </a:gradFill>
        <a:ln w="9525" cap="rnd" cmpd="sng" algn="ctr">
          <a:solidFill>
            <a:schemeClr val="dk1"/>
          </a:solidFill>
          <a:prstDash val="solid"/>
        </a:ln>
        <a:effectLst/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>
        <a:off x="5520672" y="364874"/>
        <a:ext cx="1071158" cy="219860"/>
      </dsp:txXfrm>
    </dsp:sp>
    <dsp:sp modelId="{ABA4BC85-938B-4B93-8AB8-C0B1DB0AF17E}">
      <dsp:nvSpPr>
        <dsp:cNvPr id="0" name=""/>
        <dsp:cNvSpPr/>
      </dsp:nvSpPr>
      <dsp:spPr>
        <a:xfrm>
          <a:off x="6687618" y="105237"/>
          <a:ext cx="1928189" cy="857012"/>
        </a:xfrm>
        <a:prstGeom prst="roundRect">
          <a:avLst>
            <a:gd name="adj" fmla="val 10000"/>
          </a:avLst>
        </a:prstGeom>
        <a:solidFill>
          <a:schemeClr val="dk1"/>
        </a:solidFill>
        <a:ln w="19050" cap="rnd" cmpd="sng" algn="ctr">
          <a:solidFill>
            <a:schemeClr val="dk1">
              <a:shade val="50000"/>
            </a:schemeClr>
          </a:solidFill>
          <a:prstDash val="solid"/>
        </a:ln>
        <a:effectLst/>
      </dsp:spPr>
      <dsp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+mj-lt"/>
            </a:rPr>
            <a:t>Получение (анкетирование) и программная обработка информации</a:t>
          </a:r>
          <a:endParaRPr lang="ru-RU" sz="1400" b="1" kern="1200" dirty="0">
            <a:solidFill>
              <a:schemeClr val="tx1"/>
            </a:solidFill>
            <a:latin typeface="+mj-lt"/>
          </a:endParaRPr>
        </a:p>
      </dsp:txBody>
      <dsp:txXfrm>
        <a:off x="6712719" y="130338"/>
        <a:ext cx="1877987" cy="806810"/>
      </dsp:txXfrm>
    </dsp:sp>
    <dsp:sp modelId="{5C2F0F0F-6A31-4813-8182-44B8214589C7}">
      <dsp:nvSpPr>
        <dsp:cNvPr id="0" name=""/>
        <dsp:cNvSpPr/>
      </dsp:nvSpPr>
      <dsp:spPr>
        <a:xfrm rot="10800000" flipH="1" flipV="1">
          <a:off x="5591471" y="1728191"/>
          <a:ext cx="1282741" cy="554065"/>
        </a:xfrm>
        <a:prstGeom prst="rightArrow">
          <a:avLst>
            <a:gd name="adj1" fmla="val 60000"/>
            <a:gd name="adj2" fmla="val 50000"/>
          </a:avLst>
        </a:prstGeom>
        <a:solidFill>
          <a:schemeClr val="dk1"/>
        </a:solidFill>
        <a:ln w="28575" cap="rnd" cmpd="sng" algn="ctr">
          <a:solidFill>
            <a:schemeClr val="lt1"/>
          </a:solidFill>
          <a:prstDash val="solid"/>
        </a:ln>
        <a:effectLst/>
      </dsp:spPr>
      <dsp:style>
        <a:lnRef idx="3">
          <a:schemeClr val="lt1"/>
        </a:lnRef>
        <a:fillRef idx="1">
          <a:schemeClr val="dk1"/>
        </a:fillRef>
        <a:effectRef idx="1">
          <a:schemeClr val="dk1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500" kern="1200"/>
        </a:p>
      </dsp:txBody>
      <dsp:txXfrm rot="-5400000">
        <a:off x="5983512" y="1446963"/>
        <a:ext cx="332439" cy="1116522"/>
      </dsp:txXfrm>
    </dsp:sp>
    <dsp:sp modelId="{C31FAC8B-1384-41E9-A6D4-332E94430B4E}">
      <dsp:nvSpPr>
        <dsp:cNvPr id="0" name=""/>
        <dsp:cNvSpPr/>
      </dsp:nvSpPr>
      <dsp:spPr>
        <a:xfrm>
          <a:off x="6709309" y="2888156"/>
          <a:ext cx="1906498" cy="842543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dk1">
                <a:tint val="64000"/>
                <a:lumMod val="118000"/>
              </a:schemeClr>
            </a:gs>
            <a:gs pos="100000">
              <a:schemeClr val="dk1">
                <a:tint val="92000"/>
                <a:alpha val="100000"/>
                <a:lumMod val="110000"/>
              </a:schemeClr>
            </a:gs>
          </a:gsLst>
          <a:lin ang="5400000" scaled="0"/>
        </a:gradFill>
        <a:ln w="9525" cap="rnd" cmpd="sng" algn="ctr">
          <a:solidFill>
            <a:schemeClr val="dk1"/>
          </a:solidFill>
          <a:prstDash val="solid"/>
        </a:ln>
        <a:effectLst/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Объединенные возможности и потребности коллег</a:t>
          </a:r>
          <a:endParaRPr lang="ru-RU" sz="14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733986" y="2912833"/>
        <a:ext cx="1857144" cy="793189"/>
      </dsp:txXfrm>
    </dsp:sp>
    <dsp:sp modelId="{E0DF79F1-23B6-4395-A63A-C364C07F51CE}">
      <dsp:nvSpPr>
        <dsp:cNvPr id="0" name=""/>
        <dsp:cNvSpPr/>
      </dsp:nvSpPr>
      <dsp:spPr>
        <a:xfrm rot="10760399">
          <a:off x="5593595" y="3174737"/>
          <a:ext cx="1110841" cy="374517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dk1">
                <a:tint val="64000"/>
                <a:lumMod val="118000"/>
              </a:schemeClr>
            </a:gs>
            <a:gs pos="100000">
              <a:schemeClr val="dk1">
                <a:tint val="92000"/>
                <a:alpha val="100000"/>
                <a:lumMod val="110000"/>
              </a:schemeClr>
            </a:gs>
          </a:gsLst>
          <a:lin ang="5400000" scaled="0"/>
        </a:gradFill>
        <a:ln w="9525" cap="rnd" cmpd="sng" algn="ctr">
          <a:solidFill>
            <a:schemeClr val="dk1"/>
          </a:solidFill>
          <a:prstDash val="solid"/>
        </a:ln>
        <a:effectLst/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 rot="10800000">
        <a:off x="5705946" y="3248993"/>
        <a:ext cx="998486" cy="224711"/>
      </dsp:txXfrm>
    </dsp:sp>
    <dsp:sp modelId="{1E2CA0AF-5599-4003-B789-0A721DCBD1CC}">
      <dsp:nvSpPr>
        <dsp:cNvPr id="0" name=""/>
        <dsp:cNvSpPr/>
      </dsp:nvSpPr>
      <dsp:spPr>
        <a:xfrm>
          <a:off x="2816319" y="1368148"/>
          <a:ext cx="2737378" cy="983409"/>
        </a:xfrm>
        <a:prstGeom prst="roundRect">
          <a:avLst>
            <a:gd name="adj" fmla="val 10000"/>
          </a:avLst>
        </a:prstGeom>
        <a:solidFill>
          <a:schemeClr val="dk1"/>
        </a:solidFill>
        <a:ln w="28575" cap="rnd" cmpd="sng" algn="ctr">
          <a:solidFill>
            <a:schemeClr val="lt1"/>
          </a:solidFill>
          <a:prstDash val="solid"/>
        </a:ln>
        <a:effectLst/>
      </dsp:spPr>
      <dsp:style>
        <a:lnRef idx="3">
          <a:schemeClr val="lt1"/>
        </a:lnRef>
        <a:fillRef idx="1">
          <a:schemeClr val="dk1"/>
        </a:fillRef>
        <a:effectRef idx="1">
          <a:schemeClr val="dk1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Председатель «Конгресс-коллегии», Руководитель Коллегии по поддержке и развитию бизнеса, Координаторы проекта</a:t>
          </a:r>
          <a:endParaRPr lang="ru-RU" sz="14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sp:txBody>
      <dsp:txXfrm>
        <a:off x="2845122" y="1396951"/>
        <a:ext cx="2679772" cy="925803"/>
      </dsp:txXfrm>
    </dsp:sp>
    <dsp:sp modelId="{2A3D7EAD-E336-47A7-B422-8BB61CF6D1C3}">
      <dsp:nvSpPr>
        <dsp:cNvPr id="0" name=""/>
        <dsp:cNvSpPr/>
      </dsp:nvSpPr>
      <dsp:spPr>
        <a:xfrm rot="10799050">
          <a:off x="1991133" y="1728311"/>
          <a:ext cx="871892" cy="435586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dk1">
                <a:tint val="64000"/>
                <a:lumMod val="118000"/>
              </a:schemeClr>
            </a:gs>
            <a:gs pos="100000">
              <a:schemeClr val="dk1">
                <a:tint val="92000"/>
                <a:alpha val="100000"/>
                <a:lumMod val="110000"/>
              </a:schemeClr>
            </a:gs>
          </a:gsLst>
          <a:lin ang="5400000" scaled="0"/>
        </a:gradFill>
        <a:ln w="9525" cap="rnd" cmpd="sng" algn="ctr">
          <a:solidFill>
            <a:schemeClr val="dk1"/>
          </a:solidFill>
          <a:prstDash val="solid"/>
        </a:ln>
        <a:effectLst/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 rot="10800000">
        <a:off x="2121809" y="1815410"/>
        <a:ext cx="741216" cy="261352"/>
      </dsp:txXfrm>
    </dsp:sp>
    <dsp:sp modelId="{CC035067-2E60-4678-AA7E-42358A5BB425}">
      <dsp:nvSpPr>
        <dsp:cNvPr id="0" name=""/>
        <dsp:cNvSpPr/>
      </dsp:nvSpPr>
      <dsp:spPr>
        <a:xfrm>
          <a:off x="0" y="1510352"/>
          <a:ext cx="2009264" cy="848813"/>
        </a:xfrm>
        <a:prstGeom prst="roundRect">
          <a:avLst>
            <a:gd name="adj" fmla="val 10000"/>
          </a:avLst>
        </a:prstGeom>
        <a:solidFill>
          <a:schemeClr val="dk1"/>
        </a:solidFill>
        <a:ln w="28575" cap="rnd" cmpd="sng" algn="ctr">
          <a:solidFill>
            <a:schemeClr val="lt1"/>
          </a:solidFill>
          <a:prstDash val="solid"/>
        </a:ln>
        <a:effectLst/>
      </dsp:spPr>
      <dsp:style>
        <a:lnRef idx="3">
          <a:schemeClr val="lt1"/>
        </a:lnRef>
        <a:fillRef idx="1">
          <a:schemeClr val="dk1"/>
        </a:fillRef>
        <a:effectRef idx="1">
          <a:schemeClr val="dk1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rPr>
            <a:t>Технологии реализации Программы</a:t>
          </a:r>
          <a:endParaRPr lang="ru-RU" sz="16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itchFamily="18" charset="0"/>
          </a:endParaRPr>
        </a:p>
      </dsp:txBody>
      <dsp:txXfrm>
        <a:off x="24861" y="1535213"/>
        <a:ext cx="1959542" cy="799091"/>
      </dsp:txXfrm>
    </dsp:sp>
    <dsp:sp modelId="{36125D22-EC59-49C3-AF25-436A90560051}">
      <dsp:nvSpPr>
        <dsp:cNvPr id="0" name=""/>
        <dsp:cNvSpPr/>
      </dsp:nvSpPr>
      <dsp:spPr>
        <a:xfrm rot="5401470" flipV="1">
          <a:off x="4069821" y="2496779"/>
          <a:ext cx="417945" cy="32110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 rot="-5400000">
        <a:off x="4182482" y="2448360"/>
        <a:ext cx="192663" cy="321614"/>
      </dsp:txXfrm>
    </dsp:sp>
    <dsp:sp modelId="{007136E6-04CA-49C3-A751-6D991C21ECE4}">
      <dsp:nvSpPr>
        <dsp:cNvPr id="0" name=""/>
        <dsp:cNvSpPr/>
      </dsp:nvSpPr>
      <dsp:spPr>
        <a:xfrm>
          <a:off x="0" y="2906115"/>
          <a:ext cx="2058865" cy="879922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dk1">
                <a:tint val="64000"/>
                <a:lumMod val="118000"/>
              </a:schemeClr>
            </a:gs>
            <a:gs pos="100000">
              <a:schemeClr val="dk1">
                <a:tint val="92000"/>
                <a:alpha val="100000"/>
                <a:lumMod val="110000"/>
              </a:schemeClr>
            </a:gs>
          </a:gsLst>
          <a:lin ang="5400000" scaled="0"/>
        </a:gradFill>
        <a:ln w="9525" cap="rnd" cmpd="sng" algn="ctr">
          <a:solidFill>
            <a:schemeClr val="dk1"/>
          </a:solidFill>
          <a:prstDash val="solid"/>
        </a:ln>
        <a:effectLst/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Совместная реализация коммерческих  интересов</a:t>
          </a:r>
          <a:endParaRPr lang="ru-RU" sz="16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sp:txBody>
      <dsp:txXfrm>
        <a:off x="25772" y="2931887"/>
        <a:ext cx="2007321" cy="828378"/>
      </dsp:txXfrm>
    </dsp:sp>
    <dsp:sp modelId="{FF6731E3-91BA-403A-90DE-FC3C24BD5EF4}">
      <dsp:nvSpPr>
        <dsp:cNvPr id="0" name=""/>
        <dsp:cNvSpPr/>
      </dsp:nvSpPr>
      <dsp:spPr>
        <a:xfrm rot="10799764">
          <a:off x="1962678" y="3025288"/>
          <a:ext cx="820481" cy="435586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dk1">
                <a:tint val="98000"/>
                <a:lumMod val="114000"/>
              </a:schemeClr>
            </a:gs>
            <a:gs pos="100000">
              <a:schemeClr val="dk1"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hemeClr val="dk1"/>
        </a:lnRef>
        <a:fillRef idx="3">
          <a:schemeClr val="dk1"/>
        </a:fillRef>
        <a:effectRef idx="3">
          <a:schemeClr val="dk1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>
        <a:off x="2093354" y="3112401"/>
        <a:ext cx="689805" cy="261352"/>
      </dsp:txXfrm>
    </dsp:sp>
    <dsp:sp modelId="{2D48B97E-FE72-4A86-B998-548BF85CCF95}">
      <dsp:nvSpPr>
        <dsp:cNvPr id="0" name=""/>
        <dsp:cNvSpPr/>
      </dsp:nvSpPr>
      <dsp:spPr>
        <a:xfrm>
          <a:off x="2749541" y="2845393"/>
          <a:ext cx="2876081" cy="965831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dk1">
                <a:tint val="64000"/>
                <a:lumMod val="118000"/>
              </a:schemeClr>
            </a:gs>
            <a:gs pos="100000">
              <a:schemeClr val="dk1">
                <a:tint val="92000"/>
                <a:alpha val="100000"/>
                <a:lumMod val="110000"/>
              </a:schemeClr>
            </a:gs>
          </a:gsLst>
          <a:lin ang="5400000" scaled="0"/>
        </a:gradFill>
        <a:ln w="9525" cap="rnd" cmpd="sng" algn="ctr">
          <a:solidFill>
            <a:schemeClr val="dk1"/>
          </a:solidFill>
          <a:prstDash val="solid"/>
        </a:ln>
        <a:effectLst/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Создание коммерческих  «цепочек»</a:t>
          </a:r>
          <a:endParaRPr lang="ru-RU" sz="16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sp:txBody>
      <dsp:txXfrm>
        <a:off x="2777829" y="2873681"/>
        <a:ext cx="2819505" cy="909255"/>
      </dsp:txXfrm>
    </dsp:sp>
    <dsp:sp modelId="{755D9B0C-0F39-43E2-AE05-A7DFFD8128FA}">
      <dsp:nvSpPr>
        <dsp:cNvPr id="0" name=""/>
        <dsp:cNvSpPr/>
      </dsp:nvSpPr>
      <dsp:spPr>
        <a:xfrm rot="8521113" flipV="1">
          <a:off x="8496143" y="1966744"/>
          <a:ext cx="62686" cy="4571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/>
        </a:solidFill>
        <a:ln w="19050" cap="rnd" cmpd="sng" algn="ctr">
          <a:solidFill>
            <a:schemeClr val="accent1">
              <a:shade val="50000"/>
            </a:schemeClr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solidFill>
              <a:srgbClr val="0070C0"/>
            </a:solidFill>
          </a:endParaRPr>
        </a:p>
      </dsp:txBody>
      <dsp:txXfrm rot="10800000">
        <a:off x="8508407" y="1971668"/>
        <a:ext cx="48970" cy="27431"/>
      </dsp:txXfrm>
    </dsp:sp>
    <dsp:sp modelId="{298CA816-DCCE-4846-BA6C-63A8884D740B}">
      <dsp:nvSpPr>
        <dsp:cNvPr id="0" name=""/>
        <dsp:cNvSpPr/>
      </dsp:nvSpPr>
      <dsp:spPr>
        <a:xfrm>
          <a:off x="6822070" y="1512172"/>
          <a:ext cx="1793737" cy="839539"/>
        </a:xfrm>
        <a:prstGeom prst="roundRect">
          <a:avLst>
            <a:gd name="adj" fmla="val 10000"/>
          </a:avLst>
        </a:prstGeom>
        <a:solidFill>
          <a:schemeClr val="dk1"/>
        </a:solidFill>
        <a:ln w="19050" cap="rnd" cmpd="sng" algn="ctr">
          <a:solidFill>
            <a:schemeClr val="dk1">
              <a:shade val="50000"/>
            </a:schemeClr>
          </a:solidFill>
          <a:prstDash val="solid"/>
        </a:ln>
        <a:effectLst/>
      </dsp:spPr>
      <dsp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Внешняя среда</a:t>
          </a:r>
          <a:endParaRPr lang="ru-RU" sz="20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846659" y="1536761"/>
        <a:ext cx="1744559" cy="7903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669603-1373-4F96-94A9-5D4CF9BD988C}">
      <dsp:nvSpPr>
        <dsp:cNvPr id="0" name=""/>
        <dsp:cNvSpPr/>
      </dsp:nvSpPr>
      <dsp:spPr>
        <a:xfrm>
          <a:off x="1892826" y="1284723"/>
          <a:ext cx="4606831" cy="2374585"/>
        </a:xfrm>
        <a:prstGeom prst="ellipse">
          <a:avLst/>
        </a:prstGeom>
        <a:gradFill rotWithShape="1">
          <a:gsLst>
            <a:gs pos="0">
              <a:schemeClr val="accent2">
                <a:tint val="98000"/>
                <a:lumMod val="114000"/>
              </a:schemeClr>
            </a:gs>
            <a:gs pos="100000">
              <a:schemeClr val="accent2"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u="none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ИНФОРМАЦИОННО-КОММУНИКАЦИОННОЕ ПОЛЕ</a:t>
          </a:r>
          <a:endParaRPr lang="ru-RU" sz="2000" u="none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2567481" y="1632473"/>
        <a:ext cx="3257521" cy="1679085"/>
      </dsp:txXfrm>
    </dsp:sp>
    <dsp:sp modelId="{45B8FE09-859B-48A3-8E28-75FF81181452}">
      <dsp:nvSpPr>
        <dsp:cNvPr id="0" name=""/>
        <dsp:cNvSpPr/>
      </dsp:nvSpPr>
      <dsp:spPr>
        <a:xfrm>
          <a:off x="2729148" y="198999"/>
          <a:ext cx="2758461" cy="1487136"/>
        </a:xfrm>
        <a:prstGeom prst="ellipse">
          <a:avLst/>
        </a:prstGeom>
        <a:gradFill rotWithShape="1">
          <a:gsLst>
            <a:gs pos="0">
              <a:schemeClr val="accent3">
                <a:tint val="64000"/>
                <a:lumMod val="118000"/>
              </a:schemeClr>
            </a:gs>
            <a:gs pos="100000">
              <a:schemeClr val="accent3">
                <a:tint val="92000"/>
                <a:alpha val="100000"/>
                <a:lumMod val="110000"/>
              </a:schemeClr>
            </a:gs>
          </a:gsLst>
          <a:lin ang="5400000" scaled="0"/>
        </a:gradFill>
        <a:ln w="9525" cap="rnd" cmpd="sng" algn="ctr">
          <a:solidFill>
            <a:schemeClr val="accent3"/>
          </a:solidFill>
          <a:prstDash val="solid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КОЛЛЕГИ</a:t>
          </a:r>
          <a:endParaRPr lang="ru-RU" sz="2000" b="1" i="1" kern="1200" dirty="0">
            <a:solidFill>
              <a:schemeClr val="bg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3133115" y="416785"/>
        <a:ext cx="1950527" cy="1051564"/>
      </dsp:txXfrm>
    </dsp:sp>
    <dsp:sp modelId="{7EC561AC-5910-4912-A9C1-473A4D2B2E00}">
      <dsp:nvSpPr>
        <dsp:cNvPr id="0" name=""/>
        <dsp:cNvSpPr/>
      </dsp:nvSpPr>
      <dsp:spPr>
        <a:xfrm>
          <a:off x="5076058" y="720075"/>
          <a:ext cx="2758461" cy="1487136"/>
        </a:xfrm>
        <a:prstGeom prst="ellipse">
          <a:avLst/>
        </a:prstGeom>
        <a:gradFill rotWithShape="1">
          <a:gsLst>
            <a:gs pos="0">
              <a:schemeClr val="accent3">
                <a:tint val="64000"/>
                <a:lumMod val="118000"/>
              </a:schemeClr>
            </a:gs>
            <a:gs pos="100000">
              <a:schemeClr val="accent3">
                <a:tint val="92000"/>
                <a:alpha val="100000"/>
                <a:lumMod val="110000"/>
              </a:schemeClr>
            </a:gs>
          </a:gsLst>
          <a:lin ang="5400000" scaled="0"/>
        </a:gradFill>
        <a:ln w="9525" cap="rnd" cmpd="sng" algn="ctr">
          <a:solidFill>
            <a:schemeClr val="accent3"/>
          </a:solidFill>
          <a:prstDash val="solid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i="1" kern="1200" dirty="0" smtClean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ГОСТИНЫЕ</a:t>
          </a:r>
          <a:endParaRPr lang="ru-RU" sz="2500" b="1" i="1" kern="1200" dirty="0">
            <a:solidFill>
              <a:schemeClr val="bg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5480025" y="937861"/>
        <a:ext cx="1950527" cy="1051564"/>
      </dsp:txXfrm>
    </dsp:sp>
    <dsp:sp modelId="{4D04E756-8077-4DE9-89FF-6024959E1042}">
      <dsp:nvSpPr>
        <dsp:cNvPr id="0" name=""/>
        <dsp:cNvSpPr/>
      </dsp:nvSpPr>
      <dsp:spPr>
        <a:xfrm>
          <a:off x="4283971" y="3024344"/>
          <a:ext cx="2454176" cy="1449735"/>
        </a:xfrm>
        <a:prstGeom prst="ellipse">
          <a:avLst/>
        </a:prstGeom>
        <a:gradFill rotWithShape="1">
          <a:gsLst>
            <a:gs pos="0">
              <a:schemeClr val="accent3">
                <a:tint val="64000"/>
                <a:lumMod val="118000"/>
              </a:schemeClr>
            </a:gs>
            <a:gs pos="100000">
              <a:schemeClr val="accent3">
                <a:tint val="92000"/>
                <a:alpha val="100000"/>
                <a:lumMod val="110000"/>
              </a:schemeClr>
            </a:gs>
          </a:gsLst>
          <a:lin ang="5400000" scaled="0"/>
        </a:gradFill>
        <a:ln w="9525" cap="rnd" cmpd="sng" algn="ctr">
          <a:solidFill>
            <a:schemeClr val="accent3"/>
          </a:solidFill>
          <a:prstDash val="solid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ПРОЕКТЫ</a:t>
          </a:r>
          <a:endParaRPr lang="ru-RU" sz="2000" b="1" i="1" kern="1200" dirty="0">
            <a:solidFill>
              <a:schemeClr val="bg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4643377" y="3236653"/>
        <a:ext cx="1735364" cy="1025117"/>
      </dsp:txXfrm>
    </dsp:sp>
    <dsp:sp modelId="{1F2F31D6-A6D0-4125-9F94-607251599DAC}">
      <dsp:nvSpPr>
        <dsp:cNvPr id="0" name=""/>
        <dsp:cNvSpPr/>
      </dsp:nvSpPr>
      <dsp:spPr>
        <a:xfrm>
          <a:off x="1711471" y="3077499"/>
          <a:ext cx="2934080" cy="1559214"/>
        </a:xfrm>
        <a:prstGeom prst="ellipse">
          <a:avLst/>
        </a:prstGeom>
        <a:gradFill rotWithShape="1">
          <a:gsLst>
            <a:gs pos="0">
              <a:schemeClr val="accent3">
                <a:tint val="64000"/>
                <a:lumMod val="118000"/>
              </a:schemeClr>
            </a:gs>
            <a:gs pos="100000">
              <a:schemeClr val="accent3">
                <a:tint val="92000"/>
                <a:alpha val="100000"/>
                <a:lumMod val="110000"/>
              </a:schemeClr>
            </a:gs>
          </a:gsLst>
          <a:lin ang="5400000" scaled="0"/>
        </a:gradFill>
        <a:ln w="9525" cap="rnd" cmpd="sng" algn="ctr">
          <a:solidFill>
            <a:schemeClr val="accent3"/>
          </a:solidFill>
          <a:prstDash val="solid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МЕРОПРИЯТИЯ</a:t>
          </a:r>
          <a:endParaRPr lang="ru-RU" sz="2000" b="1" i="1" kern="1200" dirty="0">
            <a:solidFill>
              <a:schemeClr val="bg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2141157" y="3305841"/>
        <a:ext cx="2074708" cy="1102530"/>
      </dsp:txXfrm>
    </dsp:sp>
    <dsp:sp modelId="{99B6116B-B6A4-4CD6-AA91-F12B85A82F97}">
      <dsp:nvSpPr>
        <dsp:cNvPr id="0" name=""/>
        <dsp:cNvSpPr/>
      </dsp:nvSpPr>
      <dsp:spPr>
        <a:xfrm>
          <a:off x="899595" y="648078"/>
          <a:ext cx="2355244" cy="1467623"/>
        </a:xfrm>
        <a:prstGeom prst="ellipse">
          <a:avLst/>
        </a:prstGeom>
        <a:gradFill rotWithShape="1">
          <a:gsLst>
            <a:gs pos="0">
              <a:schemeClr val="accent3">
                <a:tint val="64000"/>
                <a:lumMod val="118000"/>
              </a:schemeClr>
            </a:gs>
            <a:gs pos="100000">
              <a:schemeClr val="accent3">
                <a:tint val="92000"/>
                <a:alpha val="100000"/>
                <a:lumMod val="110000"/>
              </a:schemeClr>
            </a:gs>
          </a:gsLst>
          <a:lin ang="5400000" scaled="0"/>
        </a:gradFill>
        <a:ln w="9525" cap="rnd" cmpd="sng" algn="ctr">
          <a:solidFill>
            <a:schemeClr val="accent3"/>
          </a:solidFill>
          <a:prstDash val="solid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ПРОГРАММЫ</a:t>
          </a:r>
          <a:endParaRPr lang="ru-RU" sz="1800" b="1" i="1" kern="1200" dirty="0">
            <a:solidFill>
              <a:schemeClr val="bg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1244512" y="863006"/>
        <a:ext cx="1665410" cy="103776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56415D-EDCE-4E7C-BD48-66CBB02813B5}">
      <dsp:nvSpPr>
        <dsp:cNvPr id="0" name=""/>
        <dsp:cNvSpPr/>
      </dsp:nvSpPr>
      <dsp:spPr>
        <a:xfrm>
          <a:off x="5" y="0"/>
          <a:ext cx="2807302" cy="1584175"/>
        </a:xfrm>
        <a:prstGeom prst="ellipse">
          <a:avLst/>
        </a:prstGeom>
        <a:gradFill rotWithShape="1">
          <a:gsLst>
            <a:gs pos="0">
              <a:schemeClr val="accent3">
                <a:tint val="64000"/>
                <a:lumMod val="118000"/>
              </a:schemeClr>
            </a:gs>
            <a:gs pos="100000">
              <a:schemeClr val="accent3">
                <a:tint val="92000"/>
                <a:alpha val="100000"/>
                <a:lumMod val="110000"/>
              </a:schemeClr>
            </a:gs>
          </a:gsLst>
          <a:lin ang="5400000" scaled="0"/>
        </a:gradFill>
        <a:ln w="9525" cap="rnd" cmpd="sng" algn="ctr">
          <a:solidFill>
            <a:schemeClr val="accent3"/>
          </a:solidFill>
          <a:prstDash val="solid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КОММЕРЧЕСКИЕ УСЛУГИ</a:t>
          </a:r>
          <a:endParaRPr lang="ru-RU" sz="600" b="1" i="1" kern="1200" dirty="0">
            <a:solidFill>
              <a:schemeClr val="bg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411125" y="231997"/>
        <a:ext cx="1985062" cy="112018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50D0E6-CF7F-4598-936A-16F185FA0B99}">
      <dsp:nvSpPr>
        <dsp:cNvPr id="0" name=""/>
        <dsp:cNvSpPr/>
      </dsp:nvSpPr>
      <dsp:spPr>
        <a:xfrm>
          <a:off x="180529" y="0"/>
          <a:ext cx="2886864" cy="1512168"/>
        </a:xfrm>
        <a:prstGeom prst="ellipse">
          <a:avLst/>
        </a:prstGeom>
        <a:gradFill rotWithShape="1">
          <a:gsLst>
            <a:gs pos="0">
              <a:schemeClr val="accent3">
                <a:tint val="64000"/>
                <a:lumMod val="118000"/>
              </a:schemeClr>
            </a:gs>
            <a:gs pos="100000">
              <a:schemeClr val="accent3">
                <a:tint val="92000"/>
                <a:alpha val="100000"/>
                <a:lumMod val="110000"/>
              </a:schemeClr>
            </a:gs>
          </a:gsLst>
          <a:lin ang="5400000" scaled="0"/>
        </a:gradFill>
        <a:ln w="9525" cap="rnd" cmpd="sng" algn="ctr">
          <a:solidFill>
            <a:schemeClr val="accent3"/>
          </a:solidFill>
          <a:prstDash val="solid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КОЛЛЕГИИ</a:t>
          </a:r>
          <a:endParaRPr lang="ru-RU" sz="2000" b="1" i="1" kern="1200" dirty="0">
            <a:solidFill>
              <a:schemeClr val="bg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603300" y="221452"/>
        <a:ext cx="2041322" cy="106926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948BC9-BC17-492F-A54E-E2330502A219}">
      <dsp:nvSpPr>
        <dsp:cNvPr id="0" name=""/>
        <dsp:cNvSpPr/>
      </dsp:nvSpPr>
      <dsp:spPr>
        <a:xfrm>
          <a:off x="2" y="288052"/>
          <a:ext cx="2555773" cy="720059"/>
        </a:xfrm>
        <a:prstGeom prst="ellipse">
          <a:avLst/>
        </a:prstGeom>
        <a:solidFill>
          <a:schemeClr val="accent1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МУЗЫКАЛЬНАЯ</a:t>
          </a:r>
          <a:endParaRPr lang="ru-RU" sz="1600" b="1" i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74286" y="393502"/>
        <a:ext cx="1807205" cy="50915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89AD21-7786-487A-9264-9163AC5BFB7E}">
      <dsp:nvSpPr>
        <dsp:cNvPr id="0" name=""/>
        <dsp:cNvSpPr/>
      </dsp:nvSpPr>
      <dsp:spPr>
        <a:xfrm>
          <a:off x="0" y="352100"/>
          <a:ext cx="3239460" cy="899419"/>
        </a:xfrm>
        <a:prstGeom prst="ellipse">
          <a:avLst/>
        </a:prstGeom>
        <a:solidFill>
          <a:schemeClr val="bg2">
            <a:lumMod val="60000"/>
            <a:lumOff val="4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ВИННО-ГАСТРОНОМИЧЕСКАЯ</a:t>
          </a:r>
          <a:endParaRPr lang="ru-RU" sz="1600" b="1" i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74408" y="483817"/>
        <a:ext cx="2290644" cy="63598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9878C5-EEF8-4E3A-A377-AACE445AD112}">
      <dsp:nvSpPr>
        <dsp:cNvPr id="0" name=""/>
        <dsp:cNvSpPr/>
      </dsp:nvSpPr>
      <dsp:spPr>
        <a:xfrm>
          <a:off x="15" y="1642"/>
          <a:ext cx="2298725" cy="1366509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9525" cap="rnd" cmpd="sng" algn="ctr">
          <a:solidFill>
            <a:schemeClr val="accent6"/>
          </a:solidFill>
          <a:prstDash val="solid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ЛИТЕРАТУРНО-ТЕАТРАЛЬНАЯ</a:t>
          </a:r>
          <a:endParaRPr lang="ru-RU" sz="1600" b="1" i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36655" y="201763"/>
        <a:ext cx="1625445" cy="96626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6C0CF4-52A8-4B60-B25F-EFD73C943ABF}">
      <dsp:nvSpPr>
        <dsp:cNvPr id="0" name=""/>
        <dsp:cNvSpPr/>
      </dsp:nvSpPr>
      <dsp:spPr>
        <a:xfrm>
          <a:off x="432047" y="659"/>
          <a:ext cx="2412980" cy="1079460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9525" cap="rnd" cmpd="sng" algn="ctr">
          <a:solidFill>
            <a:schemeClr val="accent3"/>
          </a:solidFill>
          <a:prstDash val="solid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ТАНЦЕВАЛЬНАЯ</a:t>
          </a:r>
          <a:endParaRPr lang="ru-RU" sz="1600" b="1" i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85420" y="158742"/>
        <a:ext cx="1706234" cy="76329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B5084E-5645-4FFC-B5AB-38FA77B43EA9}">
      <dsp:nvSpPr>
        <dsp:cNvPr id="0" name=""/>
        <dsp:cNvSpPr/>
      </dsp:nvSpPr>
      <dsp:spPr>
        <a:xfrm>
          <a:off x="0" y="0"/>
          <a:ext cx="3308044" cy="1022397"/>
        </a:xfrm>
        <a:prstGeom prst="ellipse">
          <a:avLst/>
        </a:prstGeom>
        <a:solidFill>
          <a:schemeClr val="accent2">
            <a:lumMod val="75000"/>
          </a:schemeClr>
        </a:solidFill>
        <a:ln w="9525" cap="rnd" cmpd="sng" algn="ctr">
          <a:solidFill>
            <a:schemeClr val="accent2"/>
          </a:solidFill>
          <a:prstDash val="solid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ТУРИСТИЧЕСКО –ОЗДОРОВИТЕЛЬНАЯ</a:t>
          </a:r>
          <a:endParaRPr lang="ru-RU" sz="1600" b="1" i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84452" y="149727"/>
        <a:ext cx="2339140" cy="7229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EAE7C5-668B-4339-B461-9734D11E4D33}" type="datetimeFigureOut">
              <a:rPr lang="ru-RU" smtClean="0"/>
              <a:pPr/>
              <a:t>09.01.2020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144C74-95DF-45D9-BEAC-E985839BA3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1380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144C74-95DF-45D9-BEAC-E985839BA349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D1C7-EB04-4E8C-8418-18FE87C44958}" type="datetimeFigureOut">
              <a:rPr lang="ru-RU" smtClean="0"/>
              <a:pPr/>
              <a:t>09.01.2020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52039-CDBD-4E3F-B409-2BC02B320B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234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D1C7-EB04-4E8C-8418-18FE87C44958}" type="datetimeFigureOut">
              <a:rPr lang="ru-RU" smtClean="0"/>
              <a:pPr/>
              <a:t>09.01.2020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52039-CDBD-4E3F-B409-2BC02B320B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467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D1C7-EB04-4E8C-8418-18FE87C44958}" type="datetimeFigureOut">
              <a:rPr lang="ru-RU" smtClean="0"/>
              <a:pPr/>
              <a:t>09.01.2020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52039-CDBD-4E3F-B409-2BC02B320B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177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48177" y="3771174"/>
            <a:ext cx="5540814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D1C7-EB04-4E8C-8418-18FE87C44958}" type="datetimeFigureOut">
              <a:rPr lang="ru-RU" smtClean="0"/>
              <a:pPr/>
              <a:t>09.01.2020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52039-CDBD-4E3F-B409-2BC02B320B0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61289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3124201"/>
            <a:ext cx="6620968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D1C7-EB04-4E8C-8418-18FE87C44958}" type="datetimeFigureOut">
              <a:rPr lang="ru-RU" smtClean="0"/>
              <a:pPr/>
              <a:t>09.01.2020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52039-CDBD-4E3F-B409-2BC02B320B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1936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D1C7-EB04-4E8C-8418-18FE87C44958}" type="datetimeFigureOut">
              <a:rPr lang="ru-RU" smtClean="0"/>
              <a:pPr/>
              <a:t>09.01.2020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52039-CDBD-4E3F-B409-2BC02B320B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19167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D1C7-EB04-4E8C-8418-18FE87C44958}" type="datetimeFigureOut">
              <a:rPr lang="ru-RU" smtClean="0"/>
              <a:pPr/>
              <a:t>09.01.2020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52039-CDBD-4E3F-B409-2BC02B320B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561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D1C7-EB04-4E8C-8418-18FE87C44958}" type="datetimeFigureOut">
              <a:rPr lang="ru-RU" smtClean="0"/>
              <a:pPr/>
              <a:t>09.01.2020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52039-CDBD-4E3F-B409-2BC02B320B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0779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D1C7-EB04-4E8C-8418-18FE87C44958}" type="datetimeFigureOut">
              <a:rPr lang="ru-RU" smtClean="0"/>
              <a:pPr/>
              <a:t>09.01.2020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52039-CDBD-4E3F-B409-2BC02B320B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243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D1C7-EB04-4E8C-8418-18FE87C44958}" type="datetimeFigureOut">
              <a:rPr lang="ru-RU" smtClean="0"/>
              <a:pPr/>
              <a:t>09.01.2020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52039-CDBD-4E3F-B409-2BC02B320B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663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D1C7-EB04-4E8C-8418-18FE87C44958}" type="datetimeFigureOut">
              <a:rPr lang="ru-RU" smtClean="0"/>
              <a:pPr/>
              <a:t>09.01.2020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52039-CDBD-4E3F-B409-2BC02B320B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87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D1C7-EB04-4E8C-8418-18FE87C44958}" type="datetimeFigureOut">
              <a:rPr lang="ru-RU" smtClean="0"/>
              <a:pPr/>
              <a:t>09.01.2020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52039-CDBD-4E3F-B409-2BC02B320B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13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D1C7-EB04-4E8C-8418-18FE87C44958}" type="datetimeFigureOut">
              <a:rPr lang="ru-RU" smtClean="0"/>
              <a:pPr/>
              <a:t>09.01.2020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52039-CDBD-4E3F-B409-2BC02B320B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932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D1C7-EB04-4E8C-8418-18FE87C44958}" type="datetimeFigureOut">
              <a:rPr lang="ru-RU" smtClean="0"/>
              <a:pPr/>
              <a:t>09.01.2020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52039-CDBD-4E3F-B409-2BC02B320B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661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D1C7-EB04-4E8C-8418-18FE87C44958}" type="datetimeFigureOut">
              <a:rPr lang="ru-RU" smtClean="0"/>
              <a:pPr/>
              <a:t>09.01.2020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52039-CDBD-4E3F-B409-2BC02B320B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924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D1C7-EB04-4E8C-8418-18FE87C44958}" type="datetimeFigureOut">
              <a:rPr lang="ru-RU" smtClean="0"/>
              <a:pPr/>
              <a:t>09.01.2020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52039-CDBD-4E3F-B409-2BC02B320B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278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D1C7-EB04-4E8C-8418-18FE87C44958}" type="datetimeFigureOut">
              <a:rPr lang="ru-RU" smtClean="0"/>
              <a:pPr/>
              <a:t>09.01.2020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52039-CDBD-4E3F-B409-2BC02B320B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5038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4000"/>
                </a:schemeClr>
              </a:gs>
              <a:gs pos="73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0000"/>
                </a:schemeClr>
              </a:gs>
              <a:gs pos="66000">
                <a:schemeClr val="accent1">
                  <a:lumMod val="60000"/>
                  <a:lumOff val="40000"/>
                  <a:alpha val="0"/>
                </a:schemeClr>
              </a:gs>
              <a:gs pos="31000">
                <a:schemeClr val="accent1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1000"/>
                </a:schemeClr>
              </a:gs>
              <a:gs pos="75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8000"/>
                </a:schemeClr>
              </a:gs>
              <a:gs pos="72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3179D1C7-EB04-4E8C-8418-18FE87C44958}" type="datetimeFigureOut">
              <a:rPr lang="ru-RU" smtClean="0"/>
              <a:pPr/>
              <a:t>09.01.2020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B52039-CDBD-4E3F-B409-2BC02B320B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56791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  <p:sldLayoutId id="2147484008" r:id="rId12"/>
    <p:sldLayoutId id="2147484009" r:id="rId13"/>
    <p:sldLayoutId id="2147484010" r:id="rId14"/>
    <p:sldLayoutId id="2147484011" r:id="rId15"/>
    <p:sldLayoutId id="2147484012" r:id="rId16"/>
    <p:sldLayoutId id="2147484013" r:id="rId17"/>
  </p:sldLayoutIdLst>
  <mc:AlternateContent xmlns:mc="http://schemas.openxmlformats.org/markup-compatibility/2006" xmlns:p14="http://schemas.microsoft.com/office/powerpoint/2010/main">
    <mc:Choice Requires="p14">
      <p:transition spd="slow" p14:dur="3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acebook.com/KongressKollegia" TargetMode="External"/><Relationship Id="rId13" Type="http://schemas.openxmlformats.org/officeDocument/2006/relationships/image" Target="../media/image47.jpeg"/><Relationship Id="rId18" Type="http://schemas.openxmlformats.org/officeDocument/2006/relationships/image" Target="../media/image52.jpeg"/><Relationship Id="rId3" Type="http://schemas.openxmlformats.org/officeDocument/2006/relationships/image" Target="../media/image42.jpeg"/><Relationship Id="rId7" Type="http://schemas.openxmlformats.org/officeDocument/2006/relationships/hyperlink" Target="http://www.&#1082;&#1086;&#1085;&#1075;&#1088;&#1077;&#1089;&#1089;-&#1082;&#1086;&#1083;&#1083;&#1077;&#1075;&#1080;&#1103;.&#1088;&#1092;/" TargetMode="External"/><Relationship Id="rId12" Type="http://schemas.openxmlformats.org/officeDocument/2006/relationships/image" Target="../media/image46.jpeg"/><Relationship Id="rId17" Type="http://schemas.openxmlformats.org/officeDocument/2006/relationships/image" Target="../media/image51.png"/><Relationship Id="rId2" Type="http://schemas.openxmlformats.org/officeDocument/2006/relationships/image" Target="../media/image41.jpe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con-col.com/" TargetMode="External"/><Relationship Id="rId11" Type="http://schemas.openxmlformats.org/officeDocument/2006/relationships/image" Target="../media/image45.jpeg"/><Relationship Id="rId5" Type="http://schemas.openxmlformats.org/officeDocument/2006/relationships/hyperlink" Target="mailto:razvitie.eajc@gmail.com" TargetMode="External"/><Relationship Id="rId15" Type="http://schemas.openxmlformats.org/officeDocument/2006/relationships/image" Target="../media/image49.png"/><Relationship Id="rId10" Type="http://schemas.openxmlformats.org/officeDocument/2006/relationships/image" Target="../media/image44.jpeg"/><Relationship Id="rId4" Type="http://schemas.openxmlformats.org/officeDocument/2006/relationships/image" Target="../media/image2.wmf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18" Type="http://schemas.microsoft.com/office/2007/relationships/diagramDrawing" Target="../diagrams/drawing3.xml"/><Relationship Id="rId3" Type="http://schemas.openxmlformats.org/officeDocument/2006/relationships/image" Target="../media/image7.jpeg"/><Relationship Id="rId21" Type="http://schemas.openxmlformats.org/officeDocument/2006/relationships/diagramQuickStyle" Target="../diagrams/quickStyle4.xml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17" Type="http://schemas.openxmlformats.org/officeDocument/2006/relationships/diagramColors" Target="../diagrams/colors3.xml"/><Relationship Id="rId25" Type="http://schemas.openxmlformats.org/officeDocument/2006/relationships/image" Target="../media/image2.wmf"/><Relationship Id="rId2" Type="http://schemas.openxmlformats.org/officeDocument/2006/relationships/image" Target="../media/image6.jpeg"/><Relationship Id="rId16" Type="http://schemas.openxmlformats.org/officeDocument/2006/relationships/diagramQuickStyle" Target="../diagrams/quickStyle3.xml"/><Relationship Id="rId20" Type="http://schemas.openxmlformats.org/officeDocument/2006/relationships/diagramLayout" Target="../diagrams/layout4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24" Type="http://schemas.openxmlformats.org/officeDocument/2006/relationships/image" Target="../media/image8.jpeg"/><Relationship Id="rId5" Type="http://schemas.openxmlformats.org/officeDocument/2006/relationships/diagramLayout" Target="../diagrams/layout1.xml"/><Relationship Id="rId15" Type="http://schemas.openxmlformats.org/officeDocument/2006/relationships/diagramLayout" Target="../diagrams/layout3.xml"/><Relationship Id="rId23" Type="http://schemas.microsoft.com/office/2007/relationships/diagramDrawing" Target="../diagrams/drawing4.xml"/><Relationship Id="rId10" Type="http://schemas.openxmlformats.org/officeDocument/2006/relationships/diagramLayout" Target="../diagrams/layout2.xml"/><Relationship Id="rId19" Type="http://schemas.openxmlformats.org/officeDocument/2006/relationships/diagramData" Target="../diagrams/data4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diagramData" Target="../diagrams/data3.xml"/><Relationship Id="rId22" Type="http://schemas.openxmlformats.org/officeDocument/2006/relationships/diagramColors" Target="../diagrams/colors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13" Type="http://schemas.openxmlformats.org/officeDocument/2006/relationships/image" Target="../media/image24.jpeg"/><Relationship Id="rId18" Type="http://schemas.microsoft.com/office/2007/relationships/diagramDrawing" Target="../diagrams/drawing7.xml"/><Relationship Id="rId26" Type="http://schemas.openxmlformats.org/officeDocument/2006/relationships/diagramQuickStyle" Target="../diagrams/quickStyle9.xml"/><Relationship Id="rId39" Type="http://schemas.openxmlformats.org/officeDocument/2006/relationships/diagramQuickStyle" Target="../diagrams/quickStyle11.xml"/><Relationship Id="rId3" Type="http://schemas.openxmlformats.org/officeDocument/2006/relationships/diagramData" Target="../diagrams/data5.xml"/><Relationship Id="rId21" Type="http://schemas.openxmlformats.org/officeDocument/2006/relationships/diagramQuickStyle" Target="../diagrams/quickStyle8.xml"/><Relationship Id="rId34" Type="http://schemas.openxmlformats.org/officeDocument/2006/relationships/image" Target="../media/image25.jpeg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17" Type="http://schemas.openxmlformats.org/officeDocument/2006/relationships/diagramColors" Target="../diagrams/colors7.xml"/><Relationship Id="rId25" Type="http://schemas.openxmlformats.org/officeDocument/2006/relationships/diagramLayout" Target="../diagrams/layout9.xml"/><Relationship Id="rId33" Type="http://schemas.microsoft.com/office/2007/relationships/diagramDrawing" Target="../diagrams/drawing10.xml"/><Relationship Id="rId38" Type="http://schemas.openxmlformats.org/officeDocument/2006/relationships/diagramLayout" Target="../diagrams/layout11.xml"/><Relationship Id="rId2" Type="http://schemas.openxmlformats.org/officeDocument/2006/relationships/image" Target="../media/image23.jpeg"/><Relationship Id="rId16" Type="http://schemas.openxmlformats.org/officeDocument/2006/relationships/diagramQuickStyle" Target="../diagrams/quickStyle7.xml"/><Relationship Id="rId20" Type="http://schemas.openxmlformats.org/officeDocument/2006/relationships/diagramLayout" Target="../diagrams/layout8.xml"/><Relationship Id="rId29" Type="http://schemas.openxmlformats.org/officeDocument/2006/relationships/diagramData" Target="../diagrams/data10.xml"/><Relationship Id="rId41" Type="http://schemas.microsoft.com/office/2007/relationships/diagramDrawing" Target="../diagrams/drawing1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24" Type="http://schemas.openxmlformats.org/officeDocument/2006/relationships/diagramData" Target="../diagrams/data9.xml"/><Relationship Id="rId32" Type="http://schemas.openxmlformats.org/officeDocument/2006/relationships/diagramColors" Target="../diagrams/colors10.xml"/><Relationship Id="rId37" Type="http://schemas.openxmlformats.org/officeDocument/2006/relationships/diagramData" Target="../diagrams/data11.xml"/><Relationship Id="rId40" Type="http://schemas.openxmlformats.org/officeDocument/2006/relationships/diagramColors" Target="../diagrams/colors11.xml"/><Relationship Id="rId5" Type="http://schemas.openxmlformats.org/officeDocument/2006/relationships/diagramQuickStyle" Target="../diagrams/quickStyle5.xml"/><Relationship Id="rId15" Type="http://schemas.openxmlformats.org/officeDocument/2006/relationships/diagramLayout" Target="../diagrams/layout7.xml"/><Relationship Id="rId23" Type="http://schemas.microsoft.com/office/2007/relationships/diagramDrawing" Target="../diagrams/drawing8.xml"/><Relationship Id="rId28" Type="http://schemas.microsoft.com/office/2007/relationships/diagramDrawing" Target="../diagrams/drawing9.xml"/><Relationship Id="rId36" Type="http://schemas.openxmlformats.org/officeDocument/2006/relationships/image" Target="../media/image27.jpeg"/><Relationship Id="rId10" Type="http://schemas.openxmlformats.org/officeDocument/2006/relationships/diagramQuickStyle" Target="../diagrams/quickStyle6.xml"/><Relationship Id="rId19" Type="http://schemas.openxmlformats.org/officeDocument/2006/relationships/diagramData" Target="../diagrams/data8.xml"/><Relationship Id="rId31" Type="http://schemas.openxmlformats.org/officeDocument/2006/relationships/diagramQuickStyle" Target="../diagrams/quickStyle10.xml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Relationship Id="rId14" Type="http://schemas.openxmlformats.org/officeDocument/2006/relationships/diagramData" Target="../diagrams/data7.xml"/><Relationship Id="rId22" Type="http://schemas.openxmlformats.org/officeDocument/2006/relationships/diagramColors" Target="../diagrams/colors8.xml"/><Relationship Id="rId27" Type="http://schemas.openxmlformats.org/officeDocument/2006/relationships/diagramColors" Target="../diagrams/colors9.xml"/><Relationship Id="rId30" Type="http://schemas.openxmlformats.org/officeDocument/2006/relationships/diagramLayout" Target="../diagrams/layout10.xml"/><Relationship Id="rId35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n-col.com/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одзаголовок 2"/>
          <p:cNvSpPr txBox="1">
            <a:spLocks/>
          </p:cNvSpPr>
          <p:nvPr/>
        </p:nvSpPr>
        <p:spPr>
          <a:xfrm>
            <a:off x="10351" y="5820385"/>
            <a:ext cx="9143999" cy="895344"/>
          </a:xfrm>
          <a:prstGeom prst="rect">
            <a:avLst/>
          </a:prstGeom>
        </p:spPr>
        <p:txBody>
          <a:bodyPr rtlCol="0"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defRPr/>
            </a:pPr>
            <a:endParaRPr lang="ru-RU" sz="3600" i="1" spc="300" dirty="0">
              <a:solidFill>
                <a:srgbClr val="771E1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539552" y="188640"/>
            <a:ext cx="5832648" cy="3240359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9600" spc="100" dirty="0">
              <a:solidFill>
                <a:srgbClr val="169C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-107448" y="1412776"/>
            <a:ext cx="5519009" cy="2023498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13800" spc="100" dirty="0">
              <a:solidFill>
                <a:srgbClr val="169C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6144557" y="247774"/>
            <a:ext cx="3120551" cy="2076905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9600" spc="100" dirty="0">
              <a:solidFill>
                <a:srgbClr val="169C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-39319" y="3284984"/>
            <a:ext cx="9144000" cy="1807728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4800" spc="100" dirty="0">
              <a:solidFill>
                <a:srgbClr val="771E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71682" name="AutoShape 2" descr="http://tr.stockfresh.com/thumbs/asturianu/6063472_y%C4%B1lba%C5%9F%C4%B1-2016-%C3%B6rnek-happy-new-year-yang%C4%B1n-mutlu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684" name="AutoShape 4" descr="http://tr.stockfresh.com/thumbs/asturianu/6063472_y%C4%B1lba%C5%9F%C4%B1-2016-%C3%B6rnek-happy-new-year-yang%C4%B1n-mutlu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686" name="AutoShape 6" descr="http://tr.stockfresh.com/thumbs/asturianu/6063472_y%C4%B1lba%C5%9F%C4%B1-2016-%C3%B6rnek-happy-new-year-yang%C4%B1n-mutlu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688" name="AutoShape 8" descr="http://tr.stockfresh.com/thumbs/asturianu/6063472_y%C4%B1lba%C5%9F%C4%B1-2016-%C3%B6rnek-happy-new-year-yang%C4%B1n-mutlu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690" name="AutoShape 10" descr="http://tr.stockfresh.com/thumbs/asturianu/6063472_y%C4%B1lba%C5%9F%C4%B1-2016-%C3%B6rnek-happy-new-year-yang%C4%B1n-mutlu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692" name="AutoShape 12" descr="http://tr.stockfresh.com/thumbs/asturianu/6063472_y%C4%B1lba%C5%9F%C4%B1-2016-%C3%B6rnek-happy-new-year-yang%C4%B1n-mutlu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694" name="AutoShape 14" descr="http://tr.stockfresh.com/thumbs/asturianu/6063472_y%C4%B1lba%C5%9F%C4%B1-2016-%C3%B6rnek-happy-new-year-yang%C4%B1n-mutlu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696" name="AutoShape 16" descr="http://tr.stockfresh.com/thumbs/asturianu/6063472_y%C4%B1lba%C5%9F%C4%B1-2016-%C3%B6rnek-happy-new-year-yang%C4%B1n-mutlu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64" name="AutoShape 4" descr="https://i.ytimg.com/vi/O4cefJjsp78/hqdefault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66" name="AutoShape 6" descr="https://i.ytimg.com/vi/O4cefJjsp78/hqdefault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68" name="AutoShape 8" descr="https://i.ytimg.com/vi/O4cefJjsp78/hqdefault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70" name="AutoShape 10" descr="https://i.ytimg.com/vi/O4cefJjsp78/hqdefault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-324544" y="5589240"/>
            <a:ext cx="9720064" cy="153955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8" name="Подзаголовок 2"/>
          <p:cNvSpPr txBox="1">
            <a:spLocks/>
          </p:cNvSpPr>
          <p:nvPr/>
        </p:nvSpPr>
        <p:spPr>
          <a:xfrm>
            <a:off x="0" y="6165304"/>
            <a:ext cx="8532440" cy="479546"/>
          </a:xfrm>
          <a:prstGeom prst="rect">
            <a:avLst/>
          </a:prstGeom>
        </p:spPr>
        <p:txBody>
          <a:bodyPr rtlCol="0">
            <a:normAutofit fontScale="25000" lnSpcReduction="20000"/>
          </a:bodyPr>
          <a:lstStyle/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None/>
              <a:tabLst/>
              <a:defRPr/>
            </a:pPr>
            <a:r>
              <a:rPr kumimoji="0" lang="ru-RU" sz="3600" b="1" i="1" u="none" strike="noStrike" kern="1200" cap="none" spc="30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           </a:t>
            </a: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None/>
              <a:tabLst/>
              <a:defRPr/>
            </a:pPr>
            <a:r>
              <a:rPr kumimoji="0" lang="ru-RU" sz="3600" b="1" i="1" u="none" strike="noStrike" kern="1200" cap="none" spc="30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9600" b="1" i="1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Times New Roman" pitchFamily="18" charset="0"/>
              </a:rPr>
              <a:t>ПРОГРАММА И  НАПРАВЛЕНИЯ ДЕЯТЕЛЬНОСТИ  </a:t>
            </a:r>
            <a:endParaRPr kumimoji="0" lang="ru-RU" sz="3600" b="0" i="1" u="none" strike="noStrike" kern="1200" cap="none" spc="30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30" name="Рисунок 29" descr="KK_Logo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60432" y="6093296"/>
            <a:ext cx="504056" cy="604679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TextBox 30"/>
          <p:cNvSpPr txBox="1"/>
          <p:nvPr/>
        </p:nvSpPr>
        <p:spPr>
          <a:xfrm>
            <a:off x="6357950" y="2500306"/>
            <a:ext cx="27860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8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Заголовок 1"/>
          <p:cNvSpPr txBox="1">
            <a:spLocks/>
          </p:cNvSpPr>
          <p:nvPr/>
        </p:nvSpPr>
        <p:spPr>
          <a:xfrm>
            <a:off x="0" y="4581128"/>
            <a:ext cx="8892480" cy="928694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4400" spc="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41986" name="Picture 2" descr="http://www.navolne.life/images/201712/151051-15142863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71400"/>
            <a:ext cx="9144000" cy="6120680"/>
          </a:xfrm>
          <a:prstGeom prst="rect">
            <a:avLst/>
          </a:prstGeom>
          <a:noFill/>
        </p:spPr>
      </p:pic>
      <p:sp>
        <p:nvSpPr>
          <p:cNvPr id="29" name="Прямоугольник 28"/>
          <p:cNvSpPr/>
          <p:nvPr/>
        </p:nvSpPr>
        <p:spPr>
          <a:xfrm>
            <a:off x="179512" y="0"/>
            <a:ext cx="83109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b="1" spc="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«КОНГРЕСС-КОЛЛЕГИЯ»-</a:t>
            </a:r>
            <a:r>
              <a:rPr lang="ru-RU" sz="4000" b="1" spc="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2020</a:t>
            </a:r>
            <a:endParaRPr lang="ru-RU" sz="3600" spc="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988" name="Picture 4" descr="bann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0" y="1844824"/>
            <a:ext cx="1368152" cy="2232249"/>
          </a:xfrm>
          <a:prstGeom prst="can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Picture 3" descr="C:\Documents and Settings\Admin\Рабочий стол\Презентации КК\2597_1426843001.jpg"/>
          <p:cNvPicPr>
            <a:picLocks noChangeAspect="1" noChangeArrowheads="1"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 bwMode="auto">
          <a:xfrm>
            <a:off x="251520" y="3789040"/>
            <a:ext cx="3047934" cy="1822634"/>
          </a:xfrm>
          <a:prstGeom prst="rect">
            <a:avLst/>
          </a:prstGeom>
          <a:noFill/>
          <a:effectLst>
            <a:softEdge rad="127000"/>
          </a:effectLst>
          <a:extLst/>
        </p:spPr>
      </p:pic>
    </p:spTree>
  </p:cSld>
  <p:clrMapOvr>
    <a:masterClrMapping/>
  </p:clrMapOvr>
  <p:transition spd="slow" advClick="0" advTm="36688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125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625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4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5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6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660" tmFilter="0, 0; 0.125,0.2665; 0.25,0.4; 0.375,0.465; 0.5,0.5;  0.625,0.535; 0.75,0.6; 0.875,0.7335; 1,1">
                                          <p:stCondLst>
                                            <p:cond delay="166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30" tmFilter="0, 0; 0.125,0.2665; 0.25,0.4; 0.375,0.465; 0.5,0.5;  0.625,0.535; 0.75,0.6; 0.875,0.7335; 1,1">
                                          <p:stCondLst>
                                            <p:cond delay="331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10" tmFilter="0, 0; 0.125,0.2665; 0.25,0.4; 0.375,0.465; 0.5,0.5;  0.625,0.535; 0.75,0.6; 0.875,0.7335; 1,1">
                                          <p:stCondLst>
                                            <p:cond delay="414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65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415" decel="50000">
                                          <p:stCondLst>
                                            <p:cond delay="169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65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415" decel="50000">
                                          <p:stCondLst>
                                            <p:cond delay="334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65">
                                          <p:stCondLst>
                                            <p:cond delay="410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415" decel="50000">
                                          <p:stCondLst>
                                            <p:cond delay="417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65">
                                          <p:stCondLst>
                                            <p:cond delay="45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415" decel="50000">
                                          <p:stCondLst>
                                            <p:cond delay="458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4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45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60" tmFilter="0, 0; 0.125,0.2665; 0.25,0.4; 0.375,0.465; 0.5,0.5;  0.625,0.535; 0.75,0.6; 0.875,0.7335; 1,1">
                                          <p:stCondLst>
                                            <p:cond delay="166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30" tmFilter="0, 0; 0.125,0.2665; 0.25,0.4; 0.375,0.465; 0.5,0.5;  0.625,0.535; 0.75,0.6; 0.875,0.7335; 1,1">
                                          <p:stCondLst>
                                            <p:cond delay="331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10" tmFilter="0, 0; 0.125,0.2665; 0.25,0.4; 0.375,0.465; 0.5,0.5;  0.625,0.535; 0.75,0.6; 0.875,0.7335; 1,1">
                                          <p:stCondLst>
                                            <p:cond delay="414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65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415" decel="50000">
                                          <p:stCondLst>
                                            <p:cond delay="169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65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415" decel="50000">
                                          <p:stCondLst>
                                            <p:cond delay="334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65">
                                          <p:stCondLst>
                                            <p:cond delay="410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415" decel="50000">
                                          <p:stCondLst>
                                            <p:cond delay="417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65">
                                          <p:stCondLst>
                                            <p:cond delay="45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415" decel="50000">
                                          <p:stCondLst>
                                            <p:cond delay="458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  <p:bldP spid="22" grpId="0"/>
      <p:bldP spid="23" grpId="0"/>
      <p:bldP spid="2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713B0F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Cambria" pitchFamily="18" charset="0"/>
              </a:rPr>
              <a:t>ФОРМАТЫ МЕРОПРИЯТИЙ </a:t>
            </a:r>
            <a:endParaRPr lang="ru-RU" sz="28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4098" name="AutoShape 2" descr="http://derzhatsya.hayduk.info/img/posobie-meditsinskiy-predstavitel-788-smal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0" name="AutoShape 4" descr="http://derzhatsya.hayduk.info/img/posobie-meditsinskiy-predstavitel-788-smal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2" name="AutoShape 6" descr="http://derzhatsya.hayduk.info/img/posobie-meditsinskiy-predstavitel-788-smal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4" name="AutoShape 8" descr="https://aksanatgroup.com/upload/medialibrary/e60/e60bfc0162da45c1b45fb0ed7a0eded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664"/>
            <a:ext cx="5102730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/>
          <p:cNvSpPr txBox="1"/>
          <p:nvPr/>
        </p:nvSpPr>
        <p:spPr>
          <a:xfrm>
            <a:off x="0" y="548680"/>
            <a:ext cx="5076056" cy="734020"/>
          </a:xfrm>
          <a:prstGeom prst="can">
            <a:avLst/>
          </a:prstGeom>
          <a:solidFill>
            <a:schemeClr val="accent2">
              <a:lumMod val="5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  <a:latin typeface="Cambria" pitchFamily="18" charset="0"/>
              </a:rPr>
              <a:t>ПЛЕНАРНЫЕ  ЗАСЕДАНИЯ</a:t>
            </a:r>
            <a:endParaRPr lang="ru-RU" sz="2400" b="1" i="1" dirty="0">
              <a:solidFill>
                <a:schemeClr val="tx1"/>
              </a:solidFill>
              <a:latin typeface="Cambria" pitchFamily="18" charset="0"/>
            </a:endParaRPr>
          </a:p>
        </p:txBody>
      </p:sp>
      <p:pic>
        <p:nvPicPr>
          <p:cNvPr id="4107" name="Picture 11" descr="http://informsklad.ru/images/post_images/2013/06/20/20/114444775826770_informsklad_r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3861048"/>
            <a:ext cx="5940152" cy="2996952"/>
          </a:xfrm>
          <a:prstGeom prst="rect">
            <a:avLst/>
          </a:prstGeom>
          <a:noFill/>
        </p:spPr>
      </p:pic>
      <p:sp>
        <p:nvSpPr>
          <p:cNvPr id="4109" name="AutoShape 13" descr="https://d3f49glnpfzr7k.cloudfront.net/medium/7d00e03b-06e8-4888-b7bd-988e38a91ed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11" name="AutoShape 15" descr="https://d3f49glnpfzr7k.cloudfront.net/medium/7d00e03b-06e8-4888-b7bd-988e38a91ed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6300192" y="5830372"/>
            <a:ext cx="2843808" cy="1027628"/>
          </a:xfrm>
          <a:prstGeom prst="can">
            <a:avLst/>
          </a:prstGeom>
          <a:solidFill>
            <a:schemeClr val="bg2">
              <a:lumMod val="5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МЕРОПРИЯТИЯ 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«БЕЗ ГАЛСТУКОВ»</a:t>
            </a:r>
            <a:endParaRPr lang="ru-RU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</p:txBody>
      </p:sp>
      <p:sp>
        <p:nvSpPr>
          <p:cNvPr id="4119" name="AutoShape 23" descr="https://static.smartafisha.ru/photo/training/20/85/208531/photo_1650298_5842627e34c5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20" name="Picture 2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548680"/>
            <a:ext cx="4139952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19" descr="http://raido.biz.ua/wp-content/uploads/2016/11/068547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12401" y="548680"/>
            <a:ext cx="2231599" cy="14862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TextBox 30"/>
          <p:cNvSpPr txBox="1"/>
          <p:nvPr/>
        </p:nvSpPr>
        <p:spPr>
          <a:xfrm>
            <a:off x="5148064" y="3068960"/>
            <a:ext cx="3995936" cy="1027628"/>
          </a:xfrm>
          <a:prstGeom prst="can">
            <a:avLst/>
          </a:prstGeom>
          <a:solidFill>
            <a:srgbClr val="713B0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ГАЙД –ПАРК «КОНГРЕСС-КОЛЛЕГИИ»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</p:txBody>
      </p:sp>
      <p:sp>
        <p:nvSpPr>
          <p:cNvPr id="4122" name="AutoShape 26" descr="https://stmegi.com/upload/iblock/d13/d130fd4f43d79b97a32adafb799afb4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23" name="Picture 2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" y="3789040"/>
            <a:ext cx="3419872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4" name="TextBox 33"/>
          <p:cNvSpPr txBox="1"/>
          <p:nvPr/>
        </p:nvSpPr>
        <p:spPr>
          <a:xfrm>
            <a:off x="0" y="3212976"/>
            <a:ext cx="5004048" cy="831890"/>
          </a:xfrm>
          <a:prstGeom prst="can">
            <a:avLst/>
          </a:prstGeom>
          <a:solidFill>
            <a:srgbClr val="713B0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latin typeface="Cambria" pitchFamily="18" charset="0"/>
              </a:rPr>
              <a:t>ВСТРЕЧИ С VIP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0" y="5732502"/>
            <a:ext cx="3419872" cy="1125498"/>
          </a:xfrm>
          <a:prstGeom prst="can">
            <a:avLst/>
          </a:prstGeom>
          <a:solidFill>
            <a:schemeClr val="bg2">
              <a:lumMod val="5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latin typeface="Cambria" pitchFamily="18" charset="0"/>
              </a:rPr>
              <a:t>КРУГЛЫЕ СТОЛЫ, ПРЕЗЕНТАЦИИ</a:t>
            </a:r>
            <a:endParaRPr lang="ru-RU" sz="2000" b="1" i="1" dirty="0">
              <a:latin typeface="Cambria" pitchFamily="18" charset="0"/>
            </a:endParaRPr>
          </a:p>
        </p:txBody>
      </p:sp>
      <p:sp>
        <p:nvSpPr>
          <p:cNvPr id="4125" name="AutoShape 29" descr="https://cdn.fishki.net/upload/post/201410/12/1314610/408228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26" name="Picture 3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51920" y="4509120"/>
            <a:ext cx="3203401" cy="21284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29891"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713B0F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Cambria" pitchFamily="18" charset="0"/>
              </a:rPr>
              <a:t>ФОРМАТЫ МЕРОПРИЯТИЙ </a:t>
            </a:r>
            <a:endParaRPr lang="ru-RU" sz="28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pic>
        <p:nvPicPr>
          <p:cNvPr id="36866" name="Picture 2" descr="http://www.lves.by/wp-content/uploads/2011/11/image1161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664"/>
            <a:ext cx="4788024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6868" name="AutoShape 4" descr="https://www.euromag.ru/storage/c/2012/01/13/1326443208_032738_5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412776"/>
            <a:ext cx="3456384" cy="19442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6871" name="AutoShape 7" descr="https://world-mice.ru/public/sites/corp3/images/uslugi/delovye-meroprijatija_b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687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548680"/>
            <a:ext cx="4788024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873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005064"/>
            <a:ext cx="4860032" cy="285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879" name="Picture 15" descr="http://hotology.ru/wp-content/uploads/2015/04/Delovoy-turizm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3789040"/>
            <a:ext cx="4572000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6881" name="AutoShape 17" descr="https://avatars.mds.yandex.net/get-pdb/236760/0357d217-de8d-450b-b31a-9ec67bc9d122/s8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 rot="21047470">
            <a:off x="150538" y="3056836"/>
            <a:ext cx="4492493" cy="1321237"/>
          </a:xfrm>
          <a:prstGeom prst="can">
            <a:avLst/>
          </a:prstGeom>
          <a:solidFill>
            <a:srgbClr val="CC0000"/>
          </a:solidFill>
        </p:spPr>
        <p:txBody>
          <a:bodyPr wrap="square" rtlCol="0">
            <a:prstTxWarp prst="textDoubleWave1">
              <a:avLst/>
            </a:prstTxWarp>
            <a:spAutoFit/>
          </a:bodyPr>
          <a:lstStyle/>
          <a:p>
            <a:pPr algn="ctr"/>
            <a:r>
              <a:rPr lang="ru-RU" sz="2400" b="1" i="1" dirty="0" smtClean="0">
                <a:latin typeface="Cambria" pitchFamily="18" charset="0"/>
              </a:rPr>
              <a:t>ГОСТИНЫЕ «КОНГРЕСС-КОЛЛЕГИИ»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6026110"/>
            <a:ext cx="4499992" cy="831890"/>
          </a:xfrm>
          <a:prstGeom prst="can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endParaRPr lang="ru-RU" sz="2800" b="1" i="1" dirty="0" smtClean="0">
              <a:latin typeface="Cambri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72000" y="6026110"/>
            <a:ext cx="4572000" cy="831890"/>
          </a:xfrm>
          <a:prstGeom prst="can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ru-RU" sz="2800" b="1" i="1" dirty="0" smtClean="0">
              <a:latin typeface="Cambria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19672" y="692696"/>
            <a:ext cx="5328592" cy="707886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 algn="ctr"/>
            <a:r>
              <a:rPr lang="ru-RU" sz="2000" b="1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СОВМЕСТНЫЕ МЕРОПРИЯТИЯ С ПАРТНЕРАМИ</a:t>
            </a:r>
            <a:endParaRPr lang="ru-RU" sz="2000" b="1" dirty="0"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355976" y="6165304"/>
            <a:ext cx="4896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    ВЫЕЗДНЫЕ МЕРОПРИЯТИЯ</a:t>
            </a:r>
          </a:p>
          <a:p>
            <a:pPr algn="ctr"/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2" name="Цилиндр 21"/>
          <p:cNvSpPr/>
          <p:nvPr/>
        </p:nvSpPr>
        <p:spPr>
          <a:xfrm rot="20943787">
            <a:off x="4541287" y="2910018"/>
            <a:ext cx="4572000" cy="1125498"/>
          </a:xfrm>
          <a:prstGeom prst="can">
            <a:avLst/>
          </a:prstGeom>
          <a:solidFill>
            <a:schemeClr val="accent3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ЗАСЕДАНИЯ КОЛЛЕГИЙ ПО НАПРАВЛЕНИЯМ ДЕЯТЕЛЬНОСТИ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0" y="6150114"/>
            <a:ext cx="44843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МЕРОПРИЯТИЯ ЧЛЕНОВ СООБЩЕСТВА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</p:spTree>
  </p:cSld>
  <p:clrMapOvr>
    <a:masterClrMapping/>
  </p:clrMapOvr>
  <p:transition spd="slow" advClick="0" advTm="32953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ИНФОРМАЦИОННОЕ ПОЛЕ</a:t>
            </a:r>
            <a:endParaRPr lang="ru-RU" sz="32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62" name="Picture 2" descr="http://goodwall.ru/image/dl/969-1920x1200-6192673d1664bd526623e22afb9a6b56b2bba6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646331"/>
            <a:ext cx="9143999" cy="6211669"/>
          </a:xfrm>
          <a:prstGeom prst="rect">
            <a:avLst/>
          </a:prstGeom>
          <a:noFill/>
        </p:spPr>
      </p:pic>
      <p:sp>
        <p:nvSpPr>
          <p:cNvPr id="9" name="Багетная рамка 8"/>
          <p:cNvSpPr/>
          <p:nvPr/>
        </p:nvSpPr>
        <p:spPr>
          <a:xfrm>
            <a:off x="5292080" y="1340768"/>
            <a:ext cx="2232248" cy="3384376"/>
          </a:xfrm>
          <a:prstGeom prst="bevel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en-US" sz="32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Багетная рамка 9"/>
          <p:cNvSpPr/>
          <p:nvPr/>
        </p:nvSpPr>
        <p:spPr>
          <a:xfrm>
            <a:off x="6983760" y="764704"/>
            <a:ext cx="2160240" cy="3960440"/>
          </a:xfrm>
          <a:prstGeom prst="bevel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 smtClean="0">
              <a:solidFill>
                <a:schemeClr val="tx1"/>
              </a:solidFill>
            </a:endParaRPr>
          </a:p>
          <a:p>
            <a:pPr algn="ctr"/>
            <a:endParaRPr lang="en-US" sz="2400" b="1" dirty="0" smtClean="0">
              <a:solidFill>
                <a:schemeClr val="bg1"/>
              </a:solidFill>
            </a:endParaRPr>
          </a:p>
          <a:p>
            <a:pPr algn="ctr"/>
            <a:endParaRPr lang="en-US" sz="2400" b="1" dirty="0" smtClean="0">
              <a:solidFill>
                <a:schemeClr val="bg1"/>
              </a:solidFill>
            </a:endParaRPr>
          </a:p>
        </p:txBody>
      </p:sp>
      <p:pic>
        <p:nvPicPr>
          <p:cNvPr id="11" name="Picture 4" descr="http://dostavshik-dn.ru.host1410926.serv54.hostland.pro/image/mail.r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3573016"/>
            <a:ext cx="936104" cy="1091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KK_Logo.wm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8144" y="3356992"/>
            <a:ext cx="467996" cy="56142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467544" y="3789040"/>
            <a:ext cx="2952328" cy="1661993"/>
          </a:xfrm>
          <a:prstGeom prst="flowChartMagneticDrum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400" b="1" dirty="0" smtClean="0"/>
          </a:p>
          <a:p>
            <a:pPr algn="ctr"/>
            <a:endParaRPr lang="ru-RU" sz="1400" b="1" dirty="0" smtClean="0"/>
          </a:p>
          <a:p>
            <a:pPr algn="ctr"/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E-mail: </a:t>
            </a:r>
            <a:endParaRPr lang="ru-RU" sz="2800" b="1" dirty="0" smtClean="0">
              <a:solidFill>
                <a:schemeClr val="bg1"/>
              </a:solidFill>
              <a:latin typeface="Cambria" pitchFamily="18" charset="0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             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92080" y="3429000"/>
            <a:ext cx="1872208" cy="1254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Cambria" pitchFamily="18" charset="0"/>
              </a:rPr>
              <a:t>Web.:</a:t>
            </a:r>
            <a:r>
              <a:rPr lang="en-US" sz="1200" b="1" dirty="0" smtClean="0">
                <a:solidFill>
                  <a:schemeClr val="bg1"/>
                </a:solidFill>
              </a:rPr>
              <a:t> </a:t>
            </a:r>
            <a:endParaRPr lang="ru-RU" sz="1100" b="1" dirty="0" smtClean="0">
              <a:hlinkClick r:id="rId6"/>
            </a:endParaRPr>
          </a:p>
          <a:p>
            <a:pPr algn="ctr"/>
            <a:r>
              <a:rPr lang="en-US" sz="1050" b="1" dirty="0" smtClean="0">
                <a:hlinkClick r:id="rId6"/>
              </a:rPr>
              <a:t>www.con-col.com</a:t>
            </a:r>
            <a:r>
              <a:rPr lang="en-US" sz="1050" b="1" dirty="0" smtClean="0"/>
              <a:t>; </a:t>
            </a:r>
            <a:endParaRPr lang="ru-RU" sz="1050" b="1" dirty="0" smtClean="0"/>
          </a:p>
          <a:p>
            <a:pPr algn="ctr"/>
            <a:r>
              <a:rPr lang="en-US" sz="1050" b="1" dirty="0" smtClean="0">
                <a:hlinkClick r:id="rId7"/>
              </a:rPr>
              <a:t>www.</a:t>
            </a:r>
            <a:r>
              <a:rPr lang="ru-RU" sz="1050" b="1" dirty="0" err="1" smtClean="0">
                <a:hlinkClick r:id="rId7"/>
              </a:rPr>
              <a:t>конгресс-коллегия.рф</a:t>
            </a:r>
            <a:endParaRPr lang="ru-RU" sz="1050" dirty="0"/>
          </a:p>
        </p:txBody>
      </p:sp>
      <p:sp>
        <p:nvSpPr>
          <p:cNvPr id="16" name="TextBox 15"/>
          <p:cNvSpPr txBox="1"/>
          <p:nvPr/>
        </p:nvSpPr>
        <p:spPr>
          <a:xfrm>
            <a:off x="7308304" y="2852936"/>
            <a:ext cx="14401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        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    </a:t>
            </a:r>
          </a:p>
          <a:p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</a:rPr>
              <a:t>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Facebook:</a:t>
            </a:r>
            <a:r>
              <a:rPr lang="en-US" dirty="0" smtClean="0">
                <a:solidFill>
                  <a:schemeClr val="bg1"/>
                </a:solidFill>
                <a:latin typeface="Cambria" pitchFamily="18" charset="0"/>
              </a:rPr>
              <a:t> </a:t>
            </a:r>
            <a:endParaRPr lang="ru-RU" sz="1200" b="1" dirty="0" smtClean="0">
              <a:solidFill>
                <a:schemeClr val="bg1"/>
              </a:solidFill>
              <a:hlinkClick r:id="rId8"/>
            </a:endParaRPr>
          </a:p>
          <a:p>
            <a:pPr algn="ctr"/>
            <a:r>
              <a:rPr lang="en-US" sz="1200" b="1" dirty="0" smtClean="0">
                <a:solidFill>
                  <a:schemeClr val="bg1"/>
                </a:solidFill>
                <a:hlinkClick r:id="rId8"/>
              </a:rPr>
              <a:t>http://www.facebook.com/KongressKollegia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3074" name="Picture 2" descr="http://fotohood.ru/images/235534_ikonka-feisbuk-png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68344" y="3284985"/>
            <a:ext cx="576064" cy="624070"/>
          </a:xfrm>
          <a:prstGeom prst="rect">
            <a:avLst/>
          </a:prstGeom>
          <a:noFill/>
        </p:spPr>
      </p:pic>
      <p:pic>
        <p:nvPicPr>
          <p:cNvPr id="18" name="Picture 2" descr="http://i.ytimg.com/vi/d7tsjocaQMY/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-108520" y="476672"/>
            <a:ext cx="3131840" cy="2232248"/>
          </a:xfrm>
          <a:prstGeom prst="bevel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Прямоугольник 18"/>
          <p:cNvSpPr/>
          <p:nvPr/>
        </p:nvSpPr>
        <p:spPr>
          <a:xfrm>
            <a:off x="145021" y="1844824"/>
            <a:ext cx="22667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Cambria" pitchFamily="18" charset="0"/>
              </a:rPr>
              <a:t>kongresskollegiya</a:t>
            </a:r>
          </a:p>
        </p:txBody>
      </p:sp>
      <p:pic>
        <p:nvPicPr>
          <p:cNvPr id="6148" name="Picture 4" descr="http://monateka.com/images/433566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55776" y="548680"/>
            <a:ext cx="6588224" cy="2683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150" name="AutoShape 6" descr="https://www.andronova.net/images/haberler/2015/04/whatsapp-io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152" name="AutoShape 8" descr="https://www.andronova.net/images/haberler/2015/04/whatsapp-io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154" name="AutoShape 10" descr="https://rusargument.ru/data/photo/121715_00091585467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56" name="Picture 12" descr="http://www.malayalamlive.co/wp-content/uploads/2016/10/960-video-calling-coming-to-whatsapp-soon-report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427984" y="1916832"/>
            <a:ext cx="3024336" cy="14779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TextBox 21"/>
          <p:cNvSpPr txBox="1"/>
          <p:nvPr/>
        </p:nvSpPr>
        <p:spPr>
          <a:xfrm>
            <a:off x="6876256" y="836712"/>
            <a:ext cx="226774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КК Тутти-фрутти</a:t>
            </a:r>
          </a:p>
          <a:p>
            <a:pPr marL="742950" indent="-742950"/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339752" y="980728"/>
            <a:ext cx="26642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              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КК Дела насущные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2843808" y="2348880"/>
            <a:ext cx="19203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КК Бизнес</a:t>
            </a:r>
          </a:p>
        </p:txBody>
      </p:sp>
      <p:sp>
        <p:nvSpPr>
          <p:cNvPr id="26" name="TextBox 25"/>
          <p:cNvSpPr txBox="1"/>
          <p:nvPr/>
        </p:nvSpPr>
        <p:spPr>
          <a:xfrm rot="21236863">
            <a:off x="4694119" y="744360"/>
            <a:ext cx="2402882" cy="1077575"/>
          </a:xfrm>
          <a:prstGeom prst="cloud">
            <a:avLst/>
          </a:prstGeom>
          <a:solidFill>
            <a:srgbClr val="009A46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ЧАТЫ</a:t>
            </a:r>
          </a:p>
          <a:p>
            <a:pPr algn="ctr"/>
            <a:r>
              <a:rPr lang="en-US" sz="2000" b="1" dirty="0" smtClean="0"/>
              <a:t>WhatsApp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6160" name="AutoShape 16" descr="https://ptzgovorit.ru/sites/default/files/original_nodes/o-call-of-duty-north-korea-facebook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61" name="Picture 17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-108520" y="2420888"/>
            <a:ext cx="2808312" cy="2304256"/>
          </a:xfrm>
          <a:prstGeom prst="bevel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Прямоугольник 27"/>
          <p:cNvSpPr/>
          <p:nvPr/>
        </p:nvSpPr>
        <p:spPr>
          <a:xfrm>
            <a:off x="0" y="2276872"/>
            <a:ext cx="262778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Канал «Конгресс-коллегии» на видеохостинге YouTube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14" cstate="print"/>
          <a:srcRect l="1963" t="1370" r="5603" b="55395"/>
          <a:stretch>
            <a:fillRect/>
          </a:stretch>
        </p:blipFill>
        <p:spPr bwMode="auto">
          <a:xfrm>
            <a:off x="0" y="4553744"/>
            <a:ext cx="3131840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8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699792" y="4553744"/>
            <a:ext cx="1368152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771800" y="3068960"/>
            <a:ext cx="2664296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32"/>
          <p:cNvSpPr txBox="1"/>
          <p:nvPr/>
        </p:nvSpPr>
        <p:spPr>
          <a:xfrm rot="20306938">
            <a:off x="240304" y="4375345"/>
            <a:ext cx="53341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БАННЕРЫ, БИЗНЕС-ДОСЬЕ,  АНКЕТЫ 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220072" y="4653136"/>
            <a:ext cx="4068960" cy="234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Picture 7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995936" y="4509120"/>
            <a:ext cx="1512168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164288" y="4890422"/>
            <a:ext cx="1872208" cy="19675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4" name="Прямоугольник 33"/>
          <p:cNvSpPr/>
          <p:nvPr/>
        </p:nvSpPr>
        <p:spPr>
          <a:xfrm rot="20137774">
            <a:off x="4636174" y="5336476"/>
            <a:ext cx="45385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БАЗА КОММЕРЧЕСКИХ ИНТЕРЕСОВ</a:t>
            </a:r>
            <a:endParaRPr lang="ru-RU" sz="2400" dirty="0"/>
          </a:p>
        </p:txBody>
      </p:sp>
    </p:spTree>
  </p:cSld>
  <p:clrMapOvr>
    <a:masterClrMapping/>
  </p:clrMapOvr>
  <p:transition spd="slow" advClick="0" advTm="36391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sxodim.com/uploads/almaty/2015/05/CONFERENCES-SEMINAR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5" descr="https://opuo.ru/wp-content/uploads/2014/03/table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Cambria" pitchFamily="18" charset="0"/>
              </a:rPr>
              <a:t>«КОНГРЕСС-КОЛЛЕГИЯ» -</a:t>
            </a:r>
            <a:r>
              <a:rPr lang="ru-RU" sz="2800" b="1" dirty="0" smtClean="0">
                <a:latin typeface="Cambria" pitchFamily="18" charset="0"/>
              </a:rPr>
              <a:t>2020</a:t>
            </a:r>
            <a:endParaRPr lang="ru-RU" sz="2800" b="1" dirty="0">
              <a:latin typeface="Cambr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949280"/>
            <a:ext cx="9144000" cy="120032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latin typeface="Cambria" pitchFamily="18" charset="0"/>
            </a:endParaRPr>
          </a:p>
          <a:p>
            <a:pPr algn="ctr"/>
            <a:r>
              <a:rPr lang="ru-RU" sz="2400" b="1" dirty="0" smtClean="0">
                <a:latin typeface="Cambria" pitchFamily="18" charset="0"/>
              </a:rPr>
              <a:t>ОСНОВНЫЕ  ЗАДАЧИ В </a:t>
            </a:r>
            <a:r>
              <a:rPr lang="ru-RU" sz="2400" b="1" dirty="0" smtClean="0">
                <a:latin typeface="Cambria" pitchFamily="18" charset="0"/>
              </a:rPr>
              <a:t>2020-ОМ</a:t>
            </a:r>
            <a:endParaRPr lang="ru-RU" sz="2400" b="1" dirty="0" smtClean="0">
              <a:latin typeface="Cambria" pitchFamily="18" charset="0"/>
            </a:endParaRPr>
          </a:p>
          <a:p>
            <a:pPr algn="ctr"/>
            <a:endParaRPr lang="ru-RU" sz="2400" b="1" dirty="0">
              <a:latin typeface="Cambria" pitchFamily="18" charset="0"/>
            </a:endParaRPr>
          </a:p>
        </p:txBody>
      </p:sp>
      <p:pic>
        <p:nvPicPr>
          <p:cNvPr id="7" name="Picture 12" descr="http://st.depositphotos.com/1814366/2702/i/950/depositphotos_27027493-Collage-with-a-lot-o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9144000" cy="568863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1484784"/>
            <a:ext cx="3491880" cy="92333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ru-RU" b="1" i="1" dirty="0" smtClean="0">
                <a:solidFill>
                  <a:srgbClr val="CC0000"/>
                </a:solidFill>
                <a:latin typeface="Cambria" pitchFamily="18" charset="0"/>
              </a:rPr>
              <a:t>Стабилизация  базовой структуры и основных направлений деятельности</a:t>
            </a:r>
            <a:endParaRPr lang="ru-RU" b="1" i="1" dirty="0">
              <a:solidFill>
                <a:srgbClr val="CC0000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67744" y="3212976"/>
            <a:ext cx="3960440" cy="120032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ru-RU" b="1" i="1" dirty="0" smtClean="0">
                <a:solidFill>
                  <a:srgbClr val="CC0000"/>
                </a:solidFill>
                <a:latin typeface="Cambria" pitchFamily="18" charset="0"/>
              </a:rPr>
              <a:t>Реализация мер, направленных на повышение эффективности использования возможностей сообщества</a:t>
            </a:r>
            <a:endParaRPr lang="ru-RU" b="1" i="1" dirty="0">
              <a:solidFill>
                <a:srgbClr val="CC0000"/>
              </a:solidFill>
              <a:latin typeface="Cambria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60032" y="1556792"/>
            <a:ext cx="3816424" cy="92333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ru-RU" b="1" i="1" dirty="0" smtClean="0">
                <a:solidFill>
                  <a:srgbClr val="CC0000"/>
                </a:solidFill>
                <a:latin typeface="Cambria" pitchFamily="18" charset="0"/>
              </a:rPr>
              <a:t>Экспансия информационно-коммуникационного поля сообщества во внешнюю среду</a:t>
            </a:r>
            <a:endParaRPr lang="ru-RU" b="1" i="1" dirty="0">
              <a:solidFill>
                <a:srgbClr val="CC0000"/>
              </a:solidFill>
              <a:latin typeface="Cambri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5301208"/>
            <a:ext cx="3491880" cy="92333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ru-RU" b="1" i="1" dirty="0" smtClean="0">
                <a:solidFill>
                  <a:srgbClr val="CC0000"/>
                </a:solidFill>
                <a:latin typeface="Cambria" pitchFamily="18" charset="0"/>
              </a:rPr>
              <a:t>Расширение состава организаций-партнеров</a:t>
            </a:r>
            <a:endParaRPr lang="ru-RU" b="1" i="1" dirty="0">
              <a:solidFill>
                <a:srgbClr val="CC0000"/>
              </a:solidFill>
              <a:latin typeface="Cambria" pitchFamily="18" charset="0"/>
            </a:endParaRPr>
          </a:p>
          <a:p>
            <a:pPr algn="ctr">
              <a:buFont typeface="Wingdings" pitchFamily="2" charset="2"/>
              <a:buChar char="Ø"/>
            </a:pPr>
            <a:endParaRPr lang="ru-RU" b="1" i="1" dirty="0" smtClean="0">
              <a:solidFill>
                <a:srgbClr val="CC0000"/>
              </a:solidFill>
              <a:latin typeface="Cambria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52120" y="5373216"/>
            <a:ext cx="3491880" cy="92333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ru-RU" b="1" i="1" dirty="0" smtClean="0">
                <a:solidFill>
                  <a:srgbClr val="CC0000"/>
                </a:solidFill>
                <a:latin typeface="Cambria" pitchFamily="18" charset="0"/>
              </a:rPr>
              <a:t>Применение новых методов в нетворкинговой деятельности</a:t>
            </a:r>
            <a:endParaRPr lang="ru-RU" b="1" i="1" dirty="0">
              <a:solidFill>
                <a:srgbClr val="CC0000"/>
              </a:solidFill>
              <a:latin typeface="Cambria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91680" y="3356992"/>
            <a:ext cx="576064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ru-RU" sz="5400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28184" y="3356992"/>
            <a:ext cx="576064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ru-RU" sz="5400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35657"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6" name="AutoShape 4" descr="https://www.altumwealth.com/wp-content/uploads/2014/08/450645705-slim-1024x55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4998" name="AutoShape 6" descr="https://www.altumwealth.com/wp-content/uploads/2014/08/450645705-slim-1024x55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5000" name="AutoShape 8" descr="https://www.altumwealth.com/wp-content/uploads/2014/08/450645705-slim-1024x55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5003" name="Picture 11" descr="http://www3.canadianunderwriter.ca/MktgImages/cu-acquisition/201506240945500zwnnqyrrtr3lhi55rl2ys5q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KK_Logo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260648"/>
            <a:ext cx="1224136" cy="15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323528" y="5445224"/>
            <a:ext cx="8539967" cy="646331"/>
          </a:xfrm>
          <a:prstGeom prst="rect">
            <a:avLst/>
          </a:prstGeom>
        </p:spPr>
        <p:txBody>
          <a:bodyPr wrap="none">
            <a:prstTxWarp prst="textDeflateTop">
              <a:avLst/>
            </a:prstTxWarp>
            <a:spAutoFit/>
          </a:bodyPr>
          <a:lstStyle/>
          <a:p>
            <a:r>
              <a:rPr lang="ru-RU" sz="5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</a:rPr>
              <a:t>ЗНАЕМ, УМЕЕМ, НАХОДИМ РЕШЕНИЯ!</a:t>
            </a:r>
            <a:endParaRPr lang="ru-RU" sz="5400" dirty="0">
              <a:solidFill>
                <a:srgbClr val="C00000"/>
              </a:solidFill>
            </a:endParaRPr>
          </a:p>
        </p:txBody>
      </p:sp>
      <p:pic>
        <p:nvPicPr>
          <p:cNvPr id="12" name="Рисунок 5" descr="0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1" y="-315416"/>
            <a:ext cx="7344817" cy="4815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8422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t.gde-fon.com/wallpapers_original/wallpapers/401653_(www.Gde-Fon.com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8" name="Picture 4" descr="http://www.wallpack.ru/wall_output/technology/772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9" name="Схема 8"/>
          <p:cNvGraphicFramePr/>
          <p:nvPr/>
        </p:nvGraphicFramePr>
        <p:xfrm>
          <a:off x="2699792" y="4149080"/>
          <a:ext cx="1296144" cy="1224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0" name="Схема 9"/>
          <p:cNvGraphicFramePr/>
          <p:nvPr/>
        </p:nvGraphicFramePr>
        <p:xfrm>
          <a:off x="0" y="2060848"/>
          <a:ext cx="8244408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12" name="Схема 11"/>
          <p:cNvGraphicFramePr/>
          <p:nvPr/>
        </p:nvGraphicFramePr>
        <p:xfrm>
          <a:off x="5724128" y="4221088"/>
          <a:ext cx="3059832" cy="158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14" name="Схема 13"/>
          <p:cNvGraphicFramePr/>
          <p:nvPr/>
        </p:nvGraphicFramePr>
        <p:xfrm>
          <a:off x="-180528" y="4221088"/>
          <a:ext cx="3096344" cy="1512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pic>
        <p:nvPicPr>
          <p:cNvPr id="15" name="Picture 4" descr="C:\Documents and Settings\Admin\Рабочий стол\prez\conclu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0728"/>
            <a:ext cx="2915816" cy="2664296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0" y="1"/>
            <a:ext cx="9144000" cy="135421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sz="3200" b="1" i="1" dirty="0" smtClean="0">
              <a:solidFill>
                <a:srgbClr val="771E17"/>
              </a:solidFill>
              <a:cs typeface="Times New Roman" pitchFamily="18" charset="0"/>
            </a:endParaRPr>
          </a:p>
          <a:p>
            <a:pPr algn="ctr"/>
            <a:r>
              <a:rPr lang="ru-RU" sz="3200" b="1" i="1" dirty="0" smtClean="0">
                <a:solidFill>
                  <a:srgbClr val="771E17"/>
                </a:solidFill>
                <a:cs typeface="Times New Roman" pitchFamily="18" charset="0"/>
              </a:rPr>
              <a:t>  «КОНГРЕСС-КОЛЛЕГИЯ» – </a:t>
            </a:r>
            <a:r>
              <a:rPr lang="ru-RU" sz="3200" b="1" i="1" dirty="0" smtClean="0">
                <a:solidFill>
                  <a:srgbClr val="771E17"/>
                </a:solidFill>
                <a:cs typeface="Times New Roman" pitchFamily="18" charset="0"/>
              </a:rPr>
              <a:t>2020 </a:t>
            </a:r>
            <a:endParaRPr lang="ru-RU" sz="3200" b="1" i="1" dirty="0" smtClean="0">
              <a:solidFill>
                <a:srgbClr val="771E17"/>
              </a:solidFill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7" name="Рисунок 16" descr="KK_Logo.wmf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8244407" y="332656"/>
            <a:ext cx="636089" cy="7630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3953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453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-468560" y="5661248"/>
            <a:ext cx="10153128" cy="158417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03648" y="6021288"/>
            <a:ext cx="5832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КОЛЛЕГИ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15" name="Picture 4" descr="C:\Documents and Settings\Lubov\Рабочий стол\ЛАУРА\НОВЫЙ ГОД 2016\ОТОБОР ФОТО НГ\НАБОР ФОТО К НГ\ConColl-7-09-2016-32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88640"/>
            <a:ext cx="2915817" cy="2683723"/>
          </a:xfrm>
          <a:prstGeom prst="cube">
            <a:avLst/>
          </a:prstGeom>
          <a:noFill/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obliqueBottomLeft"/>
            <a:lightRig rig="threePt" dir="t"/>
          </a:scene3d>
        </p:spPr>
      </p:pic>
      <p:pic>
        <p:nvPicPr>
          <p:cNvPr id="12290" name="Picture 2" descr="http://con-col.com/images/gallery/50577947.jpg?rand=61946322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0"/>
            <a:ext cx="2843808" cy="2636912"/>
          </a:xfrm>
          <a:prstGeom prst="cube">
            <a:avLst/>
          </a:prstGeom>
          <a:noFill/>
        </p:spPr>
      </p:pic>
      <p:pic>
        <p:nvPicPr>
          <p:cNvPr id="12294" name="Picture 6" descr="http://con-col.com/images/gallery/33641729.jpg?rand=93978333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3861048"/>
            <a:ext cx="2740015" cy="2232248"/>
          </a:xfrm>
          <a:prstGeom prst="cube">
            <a:avLst/>
          </a:prstGeom>
          <a:noFill/>
        </p:spPr>
      </p:pic>
      <p:pic>
        <p:nvPicPr>
          <p:cNvPr id="12296" name="Picture 8" descr="http://con-col.com/images/gallery/83010813.jpg?rand=53852787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717032"/>
            <a:ext cx="2771800" cy="2304062"/>
          </a:xfrm>
          <a:prstGeom prst="cube">
            <a:avLst/>
          </a:prstGeom>
          <a:noFill/>
        </p:spPr>
      </p:pic>
      <p:pic>
        <p:nvPicPr>
          <p:cNvPr id="12298" name="Picture 10" descr="http://con-col.com/images/gallery/17318597.jpg?rand=97241136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3848" y="188640"/>
            <a:ext cx="2919410" cy="2448272"/>
          </a:xfrm>
          <a:prstGeom prst="cube">
            <a:avLst/>
          </a:prstGeom>
          <a:noFill/>
        </p:spPr>
      </p:pic>
      <p:pic>
        <p:nvPicPr>
          <p:cNvPr id="12300" name="Picture 12" descr="http://con-col.com/images/gallery/23178978.jpg?rand=93691425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72200" y="3861048"/>
            <a:ext cx="2592288" cy="2096799"/>
          </a:xfrm>
          <a:prstGeom prst="cube">
            <a:avLst/>
          </a:prstGeom>
          <a:noFill/>
        </p:spPr>
      </p:pic>
      <p:pic>
        <p:nvPicPr>
          <p:cNvPr id="12302" name="Picture 14" descr="http://con-col.com/images/gallery/41973792.jpg?rand=77826883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32040" y="1700808"/>
            <a:ext cx="3240360" cy="2448272"/>
          </a:xfrm>
          <a:prstGeom prst="cube">
            <a:avLst/>
          </a:prstGeom>
          <a:noFill/>
        </p:spPr>
      </p:pic>
      <p:pic>
        <p:nvPicPr>
          <p:cNvPr id="12304" name="Picture 16" descr="http://con-col.com/images/gallery/61544259.jpg?rand=68126032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47664" y="1772816"/>
            <a:ext cx="2736304" cy="2448272"/>
          </a:xfrm>
          <a:prstGeom prst="cube">
            <a:avLst/>
          </a:prstGeom>
          <a:noFill/>
        </p:spPr>
      </p:pic>
    </p:spTree>
  </p:cSld>
  <p:clrMapOvr>
    <a:masterClrMapping/>
  </p:clrMapOvr>
  <p:transition spd="slow" advClick="0" advTm="25593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21817" y="0"/>
            <a:ext cx="9165817" cy="892552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/>
            <a:endParaRPr lang="ru-RU" sz="800" b="1" i="1" dirty="0" smtClean="0"/>
          </a:p>
          <a:p>
            <a:pPr lvl="0"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ПРОГРАММЫ</a:t>
            </a:r>
            <a:r>
              <a:rPr lang="ru-RU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</a:p>
          <a:p>
            <a:pPr algn="ctr"/>
            <a:endParaRPr lang="ru-RU" sz="800" dirty="0">
              <a:latin typeface="+mj-lt"/>
            </a:endParaRPr>
          </a:p>
        </p:txBody>
      </p:sp>
      <p:sp>
        <p:nvSpPr>
          <p:cNvPr id="54276" name="AutoShape 4" descr="http://city-pages.info/sites/default/files/48_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4278" name="AutoShape 6" descr="http://city-pages.info/sites/default/files/48_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4280" name="AutoShape 8" descr="http://city-pages.info/sites/default/files/48_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4282" name="AutoShape 10" descr="http://city-pages.info/sites/default/files/48_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4284" name="AutoShape 12" descr="http://city-pages.info/sites/default/files/48_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02" name="Picture 2" descr="http://terrnews.com/uploads/posts/2017-10/1507648535_17d4ccadfe4bf46e0a919fadcffe40d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836712"/>
            <a:ext cx="3995936" cy="3812034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5220072" y="1628800"/>
            <a:ext cx="42119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«ЭКОНОМИКА И КОММЕРЧЕСКИЕ ИНТЕРЕСЫ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»</a:t>
            </a:r>
          </a:p>
        </p:txBody>
      </p:sp>
      <p:pic>
        <p:nvPicPr>
          <p:cNvPr id="51204" name="Picture 4" descr="https://im0-tub-ru.yandex.net/i?id=11d961302031998ce0779c9fd6a3237b-l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836712"/>
            <a:ext cx="5148064" cy="6021288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251520" y="908720"/>
            <a:ext cx="38939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«ЛИЧНОСТЬ    </a:t>
            </a:r>
          </a:p>
          <a:p>
            <a:pPr lvl="0" algn="ctr"/>
            <a:r>
              <a:rPr lang="ru-RU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И </a:t>
            </a:r>
          </a:p>
          <a:p>
            <a:pPr lvl="0" algn="ctr"/>
            <a:r>
              <a:rPr lang="ru-RU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ОБЩЕСТВО»</a:t>
            </a:r>
          </a:p>
        </p:txBody>
      </p:sp>
      <p:pic>
        <p:nvPicPr>
          <p:cNvPr id="51206" name="Picture 6" descr="http://uvarovstas.ru/wp-content/uploads/2012/06/%D1%81%D1%82%D0%B8%D0%BB%D1%8C-%D0%B6%D0%B8%D0%B7%D0%BD%D0%B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3789041"/>
            <a:ext cx="4464496" cy="3068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Блок-схема: перфолента 20"/>
          <p:cNvSpPr/>
          <p:nvPr/>
        </p:nvSpPr>
        <p:spPr>
          <a:xfrm rot="20612296">
            <a:off x="1954999" y="3976956"/>
            <a:ext cx="5112568" cy="1581567"/>
          </a:xfrm>
          <a:prstGeom prst="flowChartPunchedTap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2800" b="1" i="1" dirty="0" smtClean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«КАЧЕСТВО И СТИЛЬ ЖИЗНИ»</a:t>
            </a:r>
            <a:endParaRPr lang="ru-RU" sz="2000" b="1" i="1" dirty="0" smtClean="0">
              <a:solidFill>
                <a:srgbClr val="C00000"/>
              </a:solidFill>
              <a:latin typeface="Cambria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2614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http://infosee.ru/upload/2017/09/Business-Teamwork-Stock-Photo-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9144000" cy="6453336"/>
          </a:xfrm>
          <a:prstGeom prst="rect">
            <a:avLst/>
          </a:prstGeom>
          <a:noFill/>
        </p:spPr>
      </p:pic>
      <p:sp>
        <p:nvSpPr>
          <p:cNvPr id="7" name="Блок-схема: документ 6"/>
          <p:cNvSpPr/>
          <p:nvPr/>
        </p:nvSpPr>
        <p:spPr>
          <a:xfrm>
            <a:off x="0" y="2924944"/>
            <a:ext cx="2195736" cy="1184791"/>
          </a:xfrm>
          <a:prstGeom prst="flowChartDocument">
            <a:avLst/>
          </a:prstGeom>
          <a:solidFill>
            <a:srgbClr val="92D05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771E17"/>
                </a:solidFill>
                <a:latin typeface="Cambria" pitchFamily="18" charset="0"/>
                <a:cs typeface="Times New Roman" pitchFamily="18" charset="0"/>
              </a:rPr>
              <a:t>«ГАЙД-ПАРК»</a:t>
            </a:r>
          </a:p>
        </p:txBody>
      </p:sp>
      <p:sp>
        <p:nvSpPr>
          <p:cNvPr id="8" name="Блок-схема: документ 7"/>
          <p:cNvSpPr/>
          <p:nvPr/>
        </p:nvSpPr>
        <p:spPr>
          <a:xfrm>
            <a:off x="2195736" y="1340768"/>
            <a:ext cx="1800200" cy="1146572"/>
          </a:xfrm>
          <a:prstGeom prst="flowChartDocument">
            <a:avLst/>
          </a:prstGeom>
          <a:solidFill>
            <a:schemeClr val="accent4">
              <a:lumMod val="75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imes New Roman" pitchFamily="18" charset="0"/>
              </a:rPr>
              <a:t>«ПОДДЕРЖКА И РАЗВИТИЕ БИЗНЕСА»</a:t>
            </a:r>
          </a:p>
        </p:txBody>
      </p:sp>
      <p:sp>
        <p:nvSpPr>
          <p:cNvPr id="9" name="Блок-схема: несколько документов 8"/>
          <p:cNvSpPr/>
          <p:nvPr/>
        </p:nvSpPr>
        <p:spPr>
          <a:xfrm>
            <a:off x="6839745" y="3573016"/>
            <a:ext cx="2304255" cy="1155502"/>
          </a:xfrm>
          <a:prstGeom prst="flowChartMultidocument">
            <a:avLst/>
          </a:prstGeom>
          <a:solidFill>
            <a:srgbClr val="0070C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Cambria" pitchFamily="18" charset="0"/>
                <a:cs typeface="Times New Roman" pitchFamily="18" charset="0"/>
              </a:rPr>
              <a:t>«ГОСТИНЫЕ «КОНГРЕСС-КОЛЛЕГИИ»</a:t>
            </a:r>
            <a:endParaRPr lang="ru-RU" b="1" dirty="0">
              <a:solidFill>
                <a:schemeClr val="tx1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10" name="Блок-схема: документ 9"/>
          <p:cNvSpPr/>
          <p:nvPr/>
        </p:nvSpPr>
        <p:spPr>
          <a:xfrm>
            <a:off x="683568" y="4293096"/>
            <a:ext cx="1944216" cy="1031915"/>
          </a:xfrm>
          <a:prstGeom prst="flowChartDocument">
            <a:avLst/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imes New Roman" pitchFamily="18" charset="0"/>
              </a:rPr>
              <a:t>«ИСТОРИИ  УСПЕХА»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11" name="Блок-схема: документ 10"/>
          <p:cNvSpPr/>
          <p:nvPr/>
        </p:nvSpPr>
        <p:spPr>
          <a:xfrm>
            <a:off x="3635896" y="4221088"/>
            <a:ext cx="2232248" cy="1146572"/>
          </a:xfrm>
          <a:prstGeom prst="flowChartDocumen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«НЕТВОРКИНГ ДЛЯ ЧЛЕНОВ </a:t>
            </a:r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СООБЩЕСТВА»</a:t>
            </a:r>
          </a:p>
        </p:txBody>
      </p:sp>
      <p:sp>
        <p:nvSpPr>
          <p:cNvPr id="12" name="Блок-схема: несколько документов 11"/>
          <p:cNvSpPr/>
          <p:nvPr/>
        </p:nvSpPr>
        <p:spPr>
          <a:xfrm>
            <a:off x="4679504" y="1268760"/>
            <a:ext cx="4464496" cy="1155502"/>
          </a:xfrm>
          <a:prstGeom prst="flowChartMultidocumen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 algn="ctr">
              <a:defRPr/>
            </a:pPr>
            <a:r>
              <a:rPr lang="ru-RU" b="1" spc="3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  <a:cs typeface="Times New Roman" pitchFamily="18" charset="0"/>
              </a:rPr>
              <a:t>«НОВЫЕ КОММУНИКАЦИИ СООБЩЕСТВА»</a:t>
            </a:r>
            <a:endParaRPr lang="ru-RU" spc="3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rgbClr val="97E462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ПРОЕКТЫ</a:t>
            </a:r>
            <a:endParaRPr lang="ru-RU" sz="40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</p:txBody>
      </p:sp>
    </p:spTree>
  </p:cSld>
  <p:clrMapOvr>
    <a:masterClrMapping/>
  </p:clrMapOvr>
  <p:transition spd="slow" advClick="0" advTm="26875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http://www.2fons.ru/pic/201407/1024x600/2fons.ru-376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0"/>
            <a:ext cx="4860032" cy="6858000"/>
          </a:xfrm>
          <a:prstGeom prst="rect">
            <a:avLst/>
          </a:prstGeom>
          <a:noFill/>
        </p:spPr>
      </p:pic>
      <p:sp>
        <p:nvSpPr>
          <p:cNvPr id="6" name="Капля 5"/>
          <p:cNvSpPr/>
          <p:nvPr/>
        </p:nvSpPr>
        <p:spPr>
          <a:xfrm rot="917970">
            <a:off x="-33944" y="2848376"/>
            <a:ext cx="2411760" cy="2057487"/>
          </a:xfrm>
          <a:prstGeom prst="teardrop">
            <a:avLst/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Капля 6"/>
          <p:cNvSpPr/>
          <p:nvPr/>
        </p:nvSpPr>
        <p:spPr>
          <a:xfrm rot="4045583">
            <a:off x="72246" y="1314829"/>
            <a:ext cx="2243996" cy="2044796"/>
          </a:xfrm>
          <a:prstGeom prst="teardrop">
            <a:avLst>
              <a:gd name="adj" fmla="val 119999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Капля 7"/>
          <p:cNvSpPr/>
          <p:nvPr/>
        </p:nvSpPr>
        <p:spPr>
          <a:xfrm rot="7570818">
            <a:off x="1659288" y="375236"/>
            <a:ext cx="2051365" cy="2209854"/>
          </a:xfrm>
          <a:prstGeom prst="teardrop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Капля 8"/>
          <p:cNvSpPr/>
          <p:nvPr/>
        </p:nvSpPr>
        <p:spPr>
          <a:xfrm rot="18439960">
            <a:off x="2819832" y="4192546"/>
            <a:ext cx="2900834" cy="2712370"/>
          </a:xfrm>
          <a:prstGeom prst="teardrop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CC000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КОЛЛЕГИИ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2132856"/>
            <a:ext cx="2411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ПО ПОДДЕРЖКЕ И РАЗВИТИЮ БИЗНЕСА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91680" y="908720"/>
            <a:ext cx="2016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ПО ФИНАНСОВОЙ ДЕЯТЕЛЬНОСТИ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3356992"/>
            <a:ext cx="2411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ПО КОНСАЛТИНГОВОЙ ДЕЯТЕЛЬНОСТИ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</p:txBody>
      </p:sp>
      <p:sp>
        <p:nvSpPr>
          <p:cNvPr id="14" name="Капля 13"/>
          <p:cNvSpPr/>
          <p:nvPr/>
        </p:nvSpPr>
        <p:spPr>
          <a:xfrm rot="12097845">
            <a:off x="3743336" y="568928"/>
            <a:ext cx="2161386" cy="2558575"/>
          </a:xfrm>
          <a:prstGeom prst="teardrop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Капля 14"/>
          <p:cNvSpPr/>
          <p:nvPr/>
        </p:nvSpPr>
        <p:spPr>
          <a:xfrm rot="12375369">
            <a:off x="5085071" y="2067322"/>
            <a:ext cx="2163816" cy="2173134"/>
          </a:xfrm>
          <a:prstGeom prst="teardrop">
            <a:avLst>
              <a:gd name="adj" fmla="val 129864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Капля 15"/>
          <p:cNvSpPr/>
          <p:nvPr/>
        </p:nvSpPr>
        <p:spPr>
          <a:xfrm rot="21209476">
            <a:off x="-11373" y="4316652"/>
            <a:ext cx="3104501" cy="2601338"/>
          </a:xfrm>
          <a:prstGeom prst="teardrop">
            <a:avLst>
              <a:gd name="adj" fmla="val 116803"/>
            </a:avLst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 rot="15288399">
            <a:off x="2562429" y="2447209"/>
            <a:ext cx="2058981" cy="203588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Капля 17"/>
          <p:cNvSpPr/>
          <p:nvPr/>
        </p:nvSpPr>
        <p:spPr>
          <a:xfrm rot="14628235">
            <a:off x="5542522" y="3556422"/>
            <a:ext cx="2667468" cy="2539702"/>
          </a:xfrm>
          <a:prstGeom prst="teardrop">
            <a:avLst>
              <a:gd name="adj" fmla="val 12668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3707904" y="1124744"/>
            <a:ext cx="22322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ПО ВЗАИМОДЕЙСТВИЮ С  ВЛАСТНЫМИ СТРУКТУРАМИ И РЕГИОНАМИ РФ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04048" y="4293096"/>
            <a:ext cx="3096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ПО ПОТРЕБИТЕЛЬСКОМУ РЫНКУ И КАЧЕСТВУ ЖИЗНИ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932040" y="2636912"/>
            <a:ext cx="23042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ПО МЕЖДУНАРОДНОМУ СОТРУДНИЧЕСТВУ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627784" y="2852936"/>
            <a:ext cx="20162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ПО   БЕЗОПАСНОСТИ И ЗАЩИТЕ БИЗНЕСА</a:t>
            </a:r>
            <a:endParaRPr lang="ru-RU" sz="1600" b="1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4725144"/>
            <a:ext cx="30598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ПО САМОИДЕНТИФИКАЦИИ И ВЗАИМОДЕЙСТВИЮ С ОБЩЕСТВОМ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59832" y="4869160"/>
            <a:ext cx="2592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ПО ИНФОРМАЦИОННО-КОММУНИКАЦИОННОЙ ДЕЯТЕЛЬНОСТИ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</p:txBody>
      </p:sp>
    </p:spTree>
  </p:cSld>
  <p:clrMapOvr>
    <a:masterClrMapping/>
  </p:clrMapOvr>
  <p:transition spd="slow" advClick="0" advTm="35015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tx1"/>
                </a:solidFill>
                <a:latin typeface="Cambria" pitchFamily="18" charset="0"/>
                <a:cs typeface="Times New Roman" pitchFamily="18" charset="0"/>
              </a:rPr>
              <a:t>ГОСТИНЫЕ «КОНГРЕСС-КОЛЛЕГИИ»</a:t>
            </a:r>
            <a:endParaRPr lang="ru-RU" sz="3200" b="1" i="1" dirty="0">
              <a:solidFill>
                <a:schemeClr val="tx1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3" name="Picture 4" descr="https://avatanplus.com/files/resources/mid/57487480d0313154f30717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9144000" cy="6237312"/>
          </a:xfrm>
          <a:prstGeom prst="rect">
            <a:avLst/>
          </a:prstGeom>
          <a:noFill/>
        </p:spPr>
      </p:pic>
      <p:graphicFrame>
        <p:nvGraphicFramePr>
          <p:cNvPr id="4" name="Схема 3"/>
          <p:cNvGraphicFramePr/>
          <p:nvPr/>
        </p:nvGraphicFramePr>
        <p:xfrm>
          <a:off x="6588224" y="1484784"/>
          <a:ext cx="2555776" cy="1008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Схема 4"/>
          <p:cNvGraphicFramePr/>
          <p:nvPr/>
        </p:nvGraphicFramePr>
        <p:xfrm>
          <a:off x="2627784" y="3933056"/>
          <a:ext cx="3240360" cy="1251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6" name="Picture 6" descr="http://www.artscroll.ru/Images/2008/f/Frida_Kahlo/000005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1052736"/>
            <a:ext cx="2339752" cy="1383003"/>
          </a:xfrm>
          <a:prstGeom prst="rect">
            <a:avLst/>
          </a:prstGeom>
          <a:noFill/>
        </p:spPr>
      </p:pic>
      <p:graphicFrame>
        <p:nvGraphicFramePr>
          <p:cNvPr id="7" name="Схема 6"/>
          <p:cNvGraphicFramePr/>
          <p:nvPr/>
        </p:nvGraphicFramePr>
        <p:xfrm>
          <a:off x="2555776" y="1556792"/>
          <a:ext cx="2304256" cy="1368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8" name="Схема 7"/>
          <p:cNvGraphicFramePr/>
          <p:nvPr/>
        </p:nvGraphicFramePr>
        <p:xfrm>
          <a:off x="1979712" y="3068960"/>
          <a:ext cx="2987824" cy="108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graphicFrame>
        <p:nvGraphicFramePr>
          <p:cNvPr id="9" name="Схема 8"/>
          <p:cNvGraphicFramePr/>
          <p:nvPr/>
        </p:nvGraphicFramePr>
        <p:xfrm>
          <a:off x="4427984" y="4869160"/>
          <a:ext cx="3312368" cy="1296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4" r:lo="rId25" r:qs="rId26" r:cs="rId27"/>
          </a:graphicData>
        </a:graphic>
      </p:graphicFrame>
      <p:graphicFrame>
        <p:nvGraphicFramePr>
          <p:cNvPr id="10" name="Схема 9"/>
          <p:cNvGraphicFramePr/>
          <p:nvPr/>
        </p:nvGraphicFramePr>
        <p:xfrm>
          <a:off x="3347864" y="1124744"/>
          <a:ext cx="4896544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9" r:lo="rId30" r:qs="rId31" r:cs="rId32"/>
          </a:graphicData>
        </a:graphic>
      </p:graphicFrame>
      <p:pic>
        <p:nvPicPr>
          <p:cNvPr id="11" name="Picture 6" descr="http://obzorfoto.ru/photos/aHR0cDovL3NsYXZ5YW5za2F5YS1rdWx0dXJhLnJ1L2ltYWdlcy85NjA1NjkzN19sYXJnZV9lN2ExMTM2YjI2NjkuanBn/tanets-burre.jpg"/>
          <p:cNvPicPr>
            <a:picLocks noChangeAspect="1" noChangeArrowheads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0" y="3861048"/>
            <a:ext cx="2411760" cy="1728192"/>
          </a:xfrm>
          <a:prstGeom prst="rect">
            <a:avLst/>
          </a:prstGeom>
          <a:noFill/>
        </p:spPr>
      </p:pic>
      <p:pic>
        <p:nvPicPr>
          <p:cNvPr id="12" name="Picture 8" descr="http://i028.radikal.ru/0806/11/4063da898996.jpg"/>
          <p:cNvPicPr>
            <a:picLocks noChangeAspect="1" noChangeArrowheads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0" y="5478790"/>
            <a:ext cx="2411760" cy="1379210"/>
          </a:xfrm>
          <a:prstGeom prst="rect">
            <a:avLst/>
          </a:prstGeom>
          <a:noFill/>
        </p:spPr>
      </p:pic>
      <p:sp>
        <p:nvSpPr>
          <p:cNvPr id="13" name="AutoShape 10" descr="https://31.media.tumblr.com/f8a78a04b23b633568364957e3fdf0c4/tumblr_n59wg3MjwP1rrnekqo1_5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12" descr="https://31.media.tumblr.com/f8a78a04b23b633568364957e3fdf0c4/tumblr_n59wg3MjwP1rrnekqo1_5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14" descr="https://million-wallpapers.ru/wallpapers/3/83/458203705243317/kniga-tajn-ot-shaynart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16" descr="https://million-wallpapers.ru/wallpapers/3/83/458203705243317/kniga-tajn-ot-shaynart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18" descr="https://1.bp.blogspot.com/-yy7eNF-9_To/VxIH5d4WSKI/AAAAAAAB7TA/bQVfgAVjtkkDojDVOvdcgEuSfuULtbLpgCLcB/s1600/1321215120_shayn-art-the_book_of_secrets_by_shayn_art-d4bmy3j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" name="Picture 19"/>
          <p:cNvPicPr>
            <a:picLocks noChangeAspect="1" noChangeArrowheads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0" y="2204864"/>
            <a:ext cx="2411760" cy="1556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Овал 18"/>
          <p:cNvSpPr/>
          <p:nvPr/>
        </p:nvSpPr>
        <p:spPr>
          <a:xfrm>
            <a:off x="4427984" y="2348880"/>
            <a:ext cx="3528392" cy="1584176"/>
          </a:xfrm>
          <a:prstGeom prst="ellipse">
            <a:avLst/>
          </a:prstGeom>
          <a:solidFill>
            <a:schemeClr val="accent2">
              <a:lumMod val="50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b="1" i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211960" y="2492896"/>
            <a:ext cx="396043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i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endParaRPr lang="ru-RU" sz="4000" b="1" cap="none" spc="0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634881" y="2780928"/>
            <a:ext cx="400815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i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3600" b="1" i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ГОСТИНЫЕ</a:t>
            </a:r>
            <a:endParaRPr lang="ru-RU" sz="3600" b="1" cap="none" spc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22" name="Схема 21"/>
          <p:cNvGraphicFramePr/>
          <p:nvPr/>
        </p:nvGraphicFramePr>
        <p:xfrm>
          <a:off x="6156176" y="4077072"/>
          <a:ext cx="2987824" cy="108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7" r:lo="rId38" r:qs="rId39" r:cs="rId40"/>
          </a:graphicData>
        </a:graphic>
      </p:graphicFrame>
    </p:spTree>
  </p:cSld>
  <p:clrMapOvr>
    <a:masterClrMapping/>
  </p:clrMapOvr>
  <p:transition spd="slow" advClick="0" advTm="30078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http://rokvel.ru/upload/normal/c6/novovoronezh-buhgalterskie_uslugi_3317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419872" y="620688"/>
            <a:ext cx="5616624" cy="5632311"/>
          </a:xfrm>
          <a:prstGeom prst="flowChartPredefinedProces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Анкетирование коммерческой деятельности участников </a:t>
            </a:r>
          </a:p>
          <a:p>
            <a:pPr algn="just">
              <a:buFont typeface="Wingdings" pitchFamily="2" charset="2"/>
              <a:buChar char="ü"/>
              <a:defRPr/>
            </a:pPr>
            <a:r>
              <a:rPr lang="ru-RU" b="1" dirty="0" smtClean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Предоставление  доступа к базе коммерческих интересов коллег</a:t>
            </a:r>
          </a:p>
          <a:p>
            <a:pPr algn="just">
              <a:buFont typeface="Wingdings" pitchFamily="2" charset="2"/>
              <a:buChar char="ü"/>
              <a:defRPr/>
            </a:pPr>
            <a:r>
              <a:rPr lang="ru-RU" b="1" dirty="0" smtClean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Организация взаимодействия с персональным   координатором </a:t>
            </a:r>
          </a:p>
          <a:p>
            <a:pPr algn="just">
              <a:buFont typeface="Wingdings" pitchFamily="2" charset="2"/>
              <a:buChar char="ü"/>
              <a:defRPr/>
            </a:pPr>
            <a:r>
              <a:rPr lang="ru-RU" b="1" dirty="0" smtClean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Подключение к процессу создания бизнес-цепочек</a:t>
            </a:r>
          </a:p>
          <a:p>
            <a:pPr algn="just">
              <a:buFont typeface="Wingdings" pitchFamily="2" charset="2"/>
              <a:buChar char="ü"/>
              <a:defRPr/>
            </a:pPr>
            <a:r>
              <a:rPr lang="ru-RU" b="1" dirty="0" smtClean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Участие в мероприятиях Коллегии сообщества по вопросам поддержки и развития бизнеса</a:t>
            </a:r>
          </a:p>
          <a:p>
            <a:pPr algn="just">
              <a:buFont typeface="Wingdings" pitchFamily="2" charset="2"/>
              <a:buChar char="ü"/>
              <a:defRPr/>
            </a:pPr>
            <a:r>
              <a:rPr lang="ru-RU" b="1" dirty="0" smtClean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Размещение информации на сайте  </a:t>
            </a:r>
            <a:r>
              <a:rPr lang="ru-RU" b="1" i="1" u="sng" dirty="0" smtClean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  <a:hlinkClick r:id="rId3"/>
              </a:rPr>
              <a:t>www.con-col.com</a:t>
            </a:r>
            <a:endParaRPr lang="ru-RU" sz="1600" b="1" i="1" dirty="0" smtClean="0">
              <a:solidFill>
                <a:srgbClr val="C00000"/>
              </a:solidFill>
              <a:latin typeface="Cambria" pitchFamily="18" charset="0"/>
            </a:endParaRPr>
          </a:p>
          <a:p>
            <a:pPr algn="just">
              <a:buFont typeface="Wingdings" pitchFamily="2" charset="2"/>
              <a:buChar char="ü"/>
              <a:defRPr/>
            </a:pPr>
            <a:r>
              <a:rPr lang="ru-RU" b="1" dirty="0" smtClean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Организация презентаций коммерческих интересов</a:t>
            </a:r>
          </a:p>
          <a:p>
            <a:pPr algn="just">
              <a:buFont typeface="Wingdings" pitchFamily="2" charset="2"/>
              <a:buChar char="ü"/>
              <a:defRPr/>
            </a:pPr>
            <a:r>
              <a:rPr lang="ru-RU" b="1" dirty="0" smtClean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Организация приватных встреч</a:t>
            </a:r>
          </a:p>
          <a:p>
            <a:pPr algn="just">
              <a:buFont typeface="Wingdings" pitchFamily="2" charset="2"/>
              <a:buChar char="ü"/>
              <a:defRPr/>
            </a:pPr>
            <a:r>
              <a:rPr lang="ru-RU" b="1" dirty="0" smtClean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Рассылка коммерческой информации.</a:t>
            </a:r>
          </a:p>
          <a:p>
            <a:pPr>
              <a:defRPr/>
            </a:pP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КОММЕРЧЕСКИЕ  УСЛУГИ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237312"/>
            <a:ext cx="91440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Cambria" pitchFamily="18" charset="0"/>
              </a:rPr>
              <a:t>БАЗОВЫЙ СОСТАВ УСЛУГ</a:t>
            </a:r>
            <a:endParaRPr lang="ru-RU" sz="2800" b="1" dirty="0">
              <a:latin typeface="Cambria" pitchFamily="18" charset="0"/>
            </a:endParaRPr>
          </a:p>
        </p:txBody>
      </p:sp>
    </p:spTree>
  </p:cSld>
  <p:clrMapOvr>
    <a:masterClrMapping/>
  </p:clrMapOvr>
  <p:transition spd="slow" advClick="0" advTm="34922"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КОММЕРЧЕСКИЕ  УСЛУГИ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7170" name="AutoShape 2" descr="https://media.istockphoto.com/photos/realtor-signing-contract-picture-id469668877?k=6&amp;m=469668877&amp;s=612x612&amp;w=0&amp;h=cz3SsOKplJX7oJtoBtU4kXQyX_-lyZW-5u3ZPfgeVhg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72" name="AutoShape 4" descr="https://media.istockphoto.com/photos/realtor-signing-contract-picture-id469668877?k=6&amp;m=469668877&amp;s=612x612&amp;w=0&amp;h=cz3SsOKplJX7oJtoBtU4kXQyX_-lyZW-5u3ZPfgeVhg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672"/>
            <a:ext cx="9144000" cy="638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-108520" y="6165304"/>
            <a:ext cx="925252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Cambria" pitchFamily="18" charset="0"/>
              </a:rPr>
              <a:t>СХЕМА РЕАЛИЗАЦИИ</a:t>
            </a:r>
            <a:endParaRPr lang="ru-RU" sz="2800" b="1" dirty="0">
              <a:latin typeface="Cambria" pitchFamily="18" charset="0"/>
            </a:endParaRPr>
          </a:p>
        </p:txBody>
      </p:sp>
      <p:graphicFrame>
        <p:nvGraphicFramePr>
          <p:cNvPr id="7" name="Схема 6"/>
          <p:cNvGraphicFramePr/>
          <p:nvPr/>
        </p:nvGraphicFramePr>
        <p:xfrm>
          <a:off x="276672" y="1196752"/>
          <a:ext cx="8615808" cy="4305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 advClick="0" advTm="34938">
    <p:split orient="vert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Ион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tint val="100000"/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on" id="{B8441ADB-2E43-4AF7-B97A-BD870242C6A8}" vid="{5A2F9111-B2DB-470C-BA56-608F9B65882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9941</TotalTime>
  <Words>374</Words>
  <Application>Microsoft Office PowerPoint</Application>
  <PresentationFormat>Экран (4:3)</PresentationFormat>
  <Paragraphs>124</Paragraphs>
  <Slides>14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Ион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Krokoz™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Itogi goda KK - 2015</dc:title>
  <dc:subject>Cлайд-шоу_30.01.16</dc:subject>
  <dc:creator>Lidia Raskina</dc:creator>
  <cp:lastModifiedBy>Милана</cp:lastModifiedBy>
  <cp:revision>1573</cp:revision>
  <dcterms:created xsi:type="dcterms:W3CDTF">2016-01-11T14:45:47Z</dcterms:created>
  <dcterms:modified xsi:type="dcterms:W3CDTF">2020-01-09T11:24:17Z</dcterms:modified>
</cp:coreProperties>
</file>