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60"/>
  </p:notesMasterIdLst>
  <p:sldIdLst>
    <p:sldId id="370" r:id="rId2"/>
    <p:sldId id="502" r:id="rId3"/>
    <p:sldId id="427" r:id="rId4"/>
    <p:sldId id="474" r:id="rId5"/>
    <p:sldId id="258" r:id="rId6"/>
    <p:sldId id="477" r:id="rId7"/>
    <p:sldId id="422" r:id="rId8"/>
    <p:sldId id="420" r:id="rId9"/>
    <p:sldId id="526" r:id="rId10"/>
    <p:sldId id="527" r:id="rId11"/>
    <p:sldId id="529" r:id="rId12"/>
    <p:sldId id="431" r:id="rId13"/>
    <p:sldId id="540" r:id="rId14"/>
    <p:sldId id="538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503" r:id="rId24"/>
    <p:sldId id="558" r:id="rId25"/>
    <p:sldId id="459" r:id="rId26"/>
    <p:sldId id="461" r:id="rId27"/>
    <p:sldId id="470" r:id="rId28"/>
    <p:sldId id="462" r:id="rId29"/>
    <p:sldId id="484" r:id="rId30"/>
    <p:sldId id="463" r:id="rId31"/>
    <p:sldId id="464" r:id="rId32"/>
    <p:sldId id="486" r:id="rId33"/>
    <p:sldId id="487" r:id="rId34"/>
    <p:sldId id="541" r:id="rId35"/>
    <p:sldId id="542" r:id="rId36"/>
    <p:sldId id="545" r:id="rId37"/>
    <p:sldId id="492" r:id="rId38"/>
    <p:sldId id="543" r:id="rId39"/>
    <p:sldId id="546" r:id="rId40"/>
    <p:sldId id="497" r:id="rId41"/>
    <p:sldId id="519" r:id="rId42"/>
    <p:sldId id="549" r:id="rId43"/>
    <p:sldId id="539" r:id="rId44"/>
    <p:sldId id="548" r:id="rId45"/>
    <p:sldId id="555" r:id="rId46"/>
    <p:sldId id="556" r:id="rId47"/>
    <p:sldId id="557" r:id="rId48"/>
    <p:sldId id="559" r:id="rId49"/>
    <p:sldId id="554" r:id="rId50"/>
    <p:sldId id="562" r:id="rId51"/>
    <p:sldId id="550" r:id="rId52"/>
    <p:sldId id="551" r:id="rId53"/>
    <p:sldId id="552" r:id="rId54"/>
    <p:sldId id="501" r:id="rId55"/>
    <p:sldId id="504" r:id="rId56"/>
    <p:sldId id="505" r:id="rId57"/>
    <p:sldId id="560" r:id="rId58"/>
    <p:sldId id="561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54"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713B0F"/>
    <a:srgbClr val="CC0000"/>
    <a:srgbClr val="FF3300"/>
    <a:srgbClr val="009A46"/>
    <a:srgbClr val="97E462"/>
    <a:srgbClr val="00B050"/>
    <a:srgbClr val="FF0066"/>
    <a:srgbClr val="FF99FF"/>
    <a:srgbClr val="FF00FF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567" autoAdjust="0"/>
  </p:normalViewPr>
  <p:slideViewPr>
    <p:cSldViewPr>
      <p:cViewPr varScale="1">
        <p:scale>
          <a:sx n="93" d="100"/>
          <a:sy n="93" d="100"/>
        </p:scale>
        <p:origin x="-9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8ABDD-FFDF-46B3-889C-A48D0E733DB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91D5E1B-0729-4A76-A206-82F040969320}" type="pres">
      <dgm:prSet presAssocID="{3D38ABDD-FFDF-46B3-889C-A48D0E733D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7B3CBDE-7263-43F4-AAD8-26B15296D211}" type="presOf" srcId="{3D38ABDD-FFDF-46B3-889C-A48D0E733DBB}" destId="{091D5E1B-0729-4A76-A206-82F04096932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689875-A770-42F1-8755-1CF88CFADD5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5CCC69-3993-4F3E-B174-06494C9ABC0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ХУДОЖЕСТВЕННАЯ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3BE281-BE3A-4E42-BDCD-8C8A0C37D7AD}" type="parTrans" cxnId="{8B2619BF-32A9-4D47-B0BD-3F708203E729}">
      <dgm:prSet/>
      <dgm:spPr/>
      <dgm:t>
        <a:bodyPr/>
        <a:lstStyle/>
        <a:p>
          <a:endParaRPr lang="ru-RU"/>
        </a:p>
      </dgm:t>
    </dgm:pt>
    <dgm:pt modelId="{E64AE9BD-8DD0-4DC6-9DF3-748A30FC8A9B}" type="sibTrans" cxnId="{8B2619BF-32A9-4D47-B0BD-3F708203E729}">
      <dgm:prSet/>
      <dgm:spPr/>
      <dgm:t>
        <a:bodyPr/>
        <a:lstStyle/>
        <a:p>
          <a:endParaRPr lang="ru-RU"/>
        </a:p>
      </dgm:t>
    </dgm:pt>
    <dgm:pt modelId="{B3D8BDD5-4243-4810-8D04-D1A00D8C688A}" type="pres">
      <dgm:prSet presAssocID="{D1689875-A770-42F1-8755-1CF88CFADD5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9DC0F5-F27E-4C04-8432-95A28CB62401}" type="pres">
      <dgm:prSet presAssocID="{C35CCC69-3993-4F3E-B174-06494C9ABC04}" presName="node" presStyleLbl="node1" presStyleIdx="0" presStyleCnt="1" custScaleX="350123" custScaleY="100114" custRadScaleRad="98765" custRadScaleInc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2619BF-32A9-4D47-B0BD-3F708203E729}" srcId="{D1689875-A770-42F1-8755-1CF88CFADD58}" destId="{C35CCC69-3993-4F3E-B174-06494C9ABC04}" srcOrd="0" destOrd="0" parTransId="{EA3BE281-BE3A-4E42-BDCD-8C8A0C37D7AD}" sibTransId="{E64AE9BD-8DD0-4DC6-9DF3-748A30FC8A9B}"/>
    <dgm:cxn modelId="{218AB006-AC9F-4545-B906-E59D03CA6A07}" type="presOf" srcId="{C35CCC69-3993-4F3E-B174-06494C9ABC04}" destId="{7F9DC0F5-F27E-4C04-8432-95A28CB62401}" srcOrd="0" destOrd="0" presId="urn:microsoft.com/office/officeart/2005/8/layout/cycle2"/>
    <dgm:cxn modelId="{299FB568-18D8-4074-9DBD-FDF993104CEA}" type="presOf" srcId="{D1689875-A770-42F1-8755-1CF88CFADD58}" destId="{B3D8BDD5-4243-4810-8D04-D1A00D8C688A}" srcOrd="0" destOrd="0" presId="urn:microsoft.com/office/officeart/2005/8/layout/cycle2"/>
    <dgm:cxn modelId="{C0177B6F-CC94-4ED0-9A37-7DE6A4A5A9F2}" type="presParOf" srcId="{B3D8BDD5-4243-4810-8D04-D1A00D8C688A}" destId="{7F9DC0F5-F27E-4C04-8432-95A28CB6240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3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DD12E2-8126-4B5E-AA4B-CCCCF1705D0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275EE8-75C0-4869-A407-430C0230F9C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ДИЗАЙН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DC77F3-8407-473A-A20E-F0C28AFD472C}" type="parTrans" cxnId="{EE23F606-1C93-4E76-B39E-DEA573248ECC}">
      <dgm:prSet/>
      <dgm:spPr/>
      <dgm:t>
        <a:bodyPr/>
        <a:lstStyle/>
        <a:p>
          <a:endParaRPr lang="ru-RU"/>
        </a:p>
      </dgm:t>
    </dgm:pt>
    <dgm:pt modelId="{563B474F-DAB4-4F4C-98DD-6176908C77F5}" type="sibTrans" cxnId="{EE23F606-1C93-4E76-B39E-DEA573248ECC}">
      <dgm:prSet/>
      <dgm:spPr/>
      <dgm:t>
        <a:bodyPr/>
        <a:lstStyle/>
        <a:p>
          <a:endParaRPr lang="ru-RU"/>
        </a:p>
      </dgm:t>
    </dgm:pt>
    <dgm:pt modelId="{E73AA3C8-584C-4D7D-98E4-657506065271}" type="pres">
      <dgm:prSet presAssocID="{DFDD12E2-8126-4B5E-AA4B-CCCCF1705D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6C0CF4-52A8-4B60-B25F-EFD73C943ABF}" type="pres">
      <dgm:prSet presAssocID="{4C275EE8-75C0-4869-A407-430C0230F9C6}" presName="node" presStyleLbl="node1" presStyleIdx="0" presStyleCnt="1" custScaleX="573071" custScaleY="217622" custRadScaleRad="93300" custRadScaleInc="-1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23F606-1C93-4E76-B39E-DEA573248ECC}" srcId="{DFDD12E2-8126-4B5E-AA4B-CCCCF1705D0E}" destId="{4C275EE8-75C0-4869-A407-430C0230F9C6}" srcOrd="0" destOrd="0" parTransId="{30DC77F3-8407-473A-A20E-F0C28AFD472C}" sibTransId="{563B474F-DAB4-4F4C-98DD-6176908C77F5}"/>
    <dgm:cxn modelId="{3A6740DA-9DFE-4A87-A391-F3D4F4F906E7}" type="presOf" srcId="{DFDD12E2-8126-4B5E-AA4B-CCCCF1705D0E}" destId="{E73AA3C8-584C-4D7D-98E4-657506065271}" srcOrd="0" destOrd="0" presId="urn:microsoft.com/office/officeart/2005/8/layout/cycle2"/>
    <dgm:cxn modelId="{AFBF736D-7B1C-460E-8F16-255B29BB515A}" type="presOf" srcId="{4C275EE8-75C0-4869-A407-430C0230F9C6}" destId="{106C0CF4-52A8-4B60-B25F-EFD73C943ABF}" srcOrd="0" destOrd="0" presId="urn:microsoft.com/office/officeart/2005/8/layout/cycle2"/>
    <dgm:cxn modelId="{962532C7-123E-4042-8021-509E46CDA6B7}" type="presParOf" srcId="{E73AA3C8-584C-4D7D-98E4-657506065271}" destId="{106C0CF4-52A8-4B60-B25F-EFD73C943AB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4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525779-AADD-41E1-B7E9-C2C6F902B7A6}" type="doc">
      <dgm:prSet loTypeId="urn:microsoft.com/office/officeart/2005/8/layout/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5991E8-3CE8-424C-8A7B-B27A0AA98248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Программа антикризисных мер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C30DF94A-4666-4352-9FA1-76EF9CBCA40F}" type="parTrans" cxnId="{1863E14D-BDBC-4F7F-9B41-A4708519115F}">
      <dgm:prSet/>
      <dgm:spPr/>
      <dgm:t>
        <a:bodyPr/>
        <a:lstStyle/>
        <a:p>
          <a:endParaRPr lang="ru-RU"/>
        </a:p>
      </dgm:t>
    </dgm:pt>
    <dgm:pt modelId="{1C87BABB-AD5D-4D8F-A70E-84988EFFF098}" type="sibTrans" cxnId="{1863E14D-BDBC-4F7F-9B41-A4708519115F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>
            <a:solidFill>
              <a:srgbClr val="FFC000"/>
            </a:solidFill>
          </a:endParaRPr>
        </a:p>
      </dgm:t>
    </dgm:pt>
    <dgm:pt modelId="{F91558E9-A75E-45E9-959B-5E6640C33DC7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Индивидуальные коммерческие возможности и потребности коллег</a:t>
          </a:r>
          <a:endParaRPr lang="ru-R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78EDC035-DB5C-4351-8C4C-1EFDCCA2806E}" type="parTrans" cxnId="{2EC12680-3A95-4A97-A1B0-907A73FF08FE}">
      <dgm:prSet/>
      <dgm:spPr/>
      <dgm:t>
        <a:bodyPr/>
        <a:lstStyle/>
        <a:p>
          <a:endParaRPr lang="ru-RU"/>
        </a:p>
      </dgm:t>
    </dgm:pt>
    <dgm:pt modelId="{5C235853-E2D4-4EEE-99AF-4E8530962F48}" type="sibTrans" cxnId="{2EC12680-3A95-4A97-A1B0-907A73FF08FE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7C577A42-06B1-43B7-B512-16C563D9A32E}">
      <dgm:prSet phldrT="[Текст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+mj-lt"/>
            </a:rPr>
            <a:t>Получение (анкетирование) и программная обработка информации</a:t>
          </a:r>
          <a:endParaRPr lang="ru-RU" sz="1400" b="1" dirty="0">
            <a:solidFill>
              <a:schemeClr val="tx1"/>
            </a:solidFill>
            <a:latin typeface="+mj-lt"/>
          </a:endParaRPr>
        </a:p>
      </dgm:t>
    </dgm:pt>
    <dgm:pt modelId="{B68B2485-58E0-41D7-899D-2C9836FE260B}" type="parTrans" cxnId="{2F5B2FD9-05D2-4786-A6DE-AF0FD9C07EA7}">
      <dgm:prSet/>
      <dgm:spPr/>
      <dgm:t>
        <a:bodyPr/>
        <a:lstStyle/>
        <a:p>
          <a:endParaRPr lang="ru-RU"/>
        </a:p>
      </dgm:t>
    </dgm:pt>
    <dgm:pt modelId="{47E093E3-6C93-4660-82ED-891A418310D1}" type="sibTrans" cxnId="{2F5B2FD9-05D2-4786-A6DE-AF0FD9C07EA7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55D73B3-4C4C-4402-9C6A-A76C5EB1E97D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Объединенные возможности и потребности коллег</a:t>
          </a:r>
          <a:endParaRPr lang="ru-R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72246-1688-4F35-A6FC-08339367F05B}" type="parTrans" cxnId="{D24F9B5F-0050-4315-8AAE-487F79ABAED4}">
      <dgm:prSet/>
      <dgm:spPr/>
      <dgm:t>
        <a:bodyPr/>
        <a:lstStyle/>
        <a:p>
          <a:endParaRPr lang="ru-RU"/>
        </a:p>
      </dgm:t>
    </dgm:pt>
    <dgm:pt modelId="{D9F65977-C9E8-420B-A542-C9442A03B2FF}" type="sibTrans" cxnId="{D24F9B5F-0050-4315-8AAE-487F79ABAED4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D7323E9A-8724-49DD-84CE-4951077ADCF5}">
      <dgm:prSet phldrT="[Текст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Председатель «Конгресс-коллегии», Руководитель Коллегии по поддержке и развитию бизнеса, Координаторы проекта</a:t>
          </a:r>
          <a:endParaRPr lang="ru-R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C0EB56A-63EB-489D-8AE9-0A2222865E15}" type="parTrans" cxnId="{F8893548-D2BE-41EB-B859-E2251E0F4CC1}">
      <dgm:prSet/>
      <dgm:spPr/>
      <dgm:t>
        <a:bodyPr/>
        <a:lstStyle/>
        <a:p>
          <a:endParaRPr lang="ru-RU"/>
        </a:p>
      </dgm:t>
    </dgm:pt>
    <dgm:pt modelId="{6800BB4D-AA56-4FA3-83C6-44B0DDC25BAF}" type="sibTrans" cxnId="{F8893548-D2BE-41EB-B859-E2251E0F4CC1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D43AC8F7-EA10-4EA8-A9C4-41E9546A072B}">
      <dgm:prSet phldrT="[Текст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Технологии реализации Программы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1243FEF2-EFDA-4A33-8C3D-61CA499F464C}" type="parTrans" cxnId="{EBF201F9-B530-46B6-B7BD-460F24F88E9B}">
      <dgm:prSet/>
      <dgm:spPr/>
      <dgm:t>
        <a:bodyPr/>
        <a:lstStyle/>
        <a:p>
          <a:endParaRPr lang="ru-RU"/>
        </a:p>
      </dgm:t>
    </dgm:pt>
    <dgm:pt modelId="{AA66EE7B-812E-40C9-9DAF-276B33A7B1DC}" type="sibTrans" cxnId="{EBF201F9-B530-46B6-B7BD-460F24F88E9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3BCE8A52-D756-463D-BA3D-02FCFCE6AA16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Совместная реализация коммерческих  интересов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53CDA98-15EC-4BED-BBBC-47322D8F1D7B}" type="parTrans" cxnId="{8BFFB486-6B4D-4015-89FE-4434AE469BF7}">
      <dgm:prSet/>
      <dgm:spPr/>
      <dgm:t>
        <a:bodyPr/>
        <a:lstStyle/>
        <a:p>
          <a:endParaRPr lang="ru-RU"/>
        </a:p>
      </dgm:t>
    </dgm:pt>
    <dgm:pt modelId="{29D8D235-7556-4BD3-892B-B2169E73A6F1}" type="sibTrans" cxnId="{8BFFB486-6B4D-4015-89FE-4434AE469BF7}">
      <dgm:prSet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D49074FD-0C5E-443D-9082-B460AD8A80C5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Создание коммерческих  «цепочек»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BFA6837-0C9F-461B-86DC-6E9D14BF1410}" type="parTrans" cxnId="{1DC962BB-931C-42BF-B23A-F23F5107D43F}">
      <dgm:prSet/>
      <dgm:spPr/>
      <dgm:t>
        <a:bodyPr/>
        <a:lstStyle/>
        <a:p>
          <a:endParaRPr lang="ru-RU"/>
        </a:p>
      </dgm:t>
    </dgm:pt>
    <dgm:pt modelId="{CE8ECA59-A22E-478F-B1CE-A0C5E9A96604}" type="sibTrans" cxnId="{1DC962BB-931C-42BF-B23A-F23F5107D43F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CA0C379-9B53-41F5-AEE1-CCDF2D440811}">
      <dgm:prSet phldrT="[Текст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Внешняя среда мер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818E8C-6B3E-41E3-9FEE-41AD5303EBB7}" type="parTrans" cxnId="{33E443CE-0C65-47A3-B940-432D6EBF5EC7}">
      <dgm:prSet/>
      <dgm:spPr/>
      <dgm:t>
        <a:bodyPr/>
        <a:lstStyle/>
        <a:p>
          <a:endParaRPr lang="ru-RU"/>
        </a:p>
      </dgm:t>
    </dgm:pt>
    <dgm:pt modelId="{BC8C4B5B-CFF0-4B1D-BA1F-D63B1D9EFA5E}" type="sibTrans" cxnId="{33E443CE-0C65-47A3-B940-432D6EBF5EC7}">
      <dgm:prSet custScaleX="155338"/>
      <dgm:spPr/>
      <dgm:t>
        <a:bodyPr/>
        <a:lstStyle/>
        <a:p>
          <a:endParaRPr lang="ru-RU"/>
        </a:p>
      </dgm:t>
    </dgm:pt>
    <dgm:pt modelId="{323304A7-235A-4967-A77C-E4B7409880C9}" type="pres">
      <dgm:prSet presAssocID="{FA525779-AADD-41E1-B7E9-C2C6F902B7A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C7FC33-9C28-4F32-B3D4-78D666ACDF36}" type="pres">
      <dgm:prSet presAssocID="{A25991E8-3CE8-424C-8A7B-B27A0AA98248}" presName="node" presStyleLbl="node1" presStyleIdx="0" presStyleCnt="9" custScaleX="109412" custScaleY="89984" custLinFactNeighborX="-60128" custLinFactNeighborY="6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78F3E-E47C-4D6E-A60F-C48AA42730D2}" type="pres">
      <dgm:prSet presAssocID="{1C87BABB-AD5D-4D8F-A70E-84988EFFF098}" presName="sibTrans" presStyleLbl="sibTrans2D1" presStyleIdx="0" presStyleCnt="8" custScaleX="162388" custLinFactNeighborX="9196" custLinFactNeighborY="-8813"/>
      <dgm:spPr/>
      <dgm:t>
        <a:bodyPr/>
        <a:lstStyle/>
        <a:p>
          <a:endParaRPr lang="ru-RU"/>
        </a:p>
      </dgm:t>
    </dgm:pt>
    <dgm:pt modelId="{C45D6107-ACE2-4908-92D6-424F3F414355}" type="pres">
      <dgm:prSet presAssocID="{1C87BABB-AD5D-4D8F-A70E-84988EFFF098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49853161-DA68-4E99-905A-08272A6A010B}" type="pres">
      <dgm:prSet presAssocID="{F91558E9-A75E-45E9-959B-5E6640C33DC7}" presName="node" presStyleLbl="node1" presStyleIdx="1" presStyleCnt="9" custScaleX="123861" custScaleY="83448" custLinFactNeighborX="-13807" custLinFactNeighborY="3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D1BE8-CC5C-460D-862C-1F656A089B90}" type="pres">
      <dgm:prSet presAssocID="{5C235853-E2D4-4EEE-99AF-4E8530962F48}" presName="sibTrans" presStyleLbl="sibTrans2D1" presStyleIdx="1" presStyleCnt="8" custScaleX="176633" custScaleY="84124" custLinFactNeighborX="10966" custLinFactNeighborY="-10983"/>
      <dgm:spPr/>
      <dgm:t>
        <a:bodyPr/>
        <a:lstStyle/>
        <a:p>
          <a:endParaRPr lang="ru-RU"/>
        </a:p>
      </dgm:t>
    </dgm:pt>
    <dgm:pt modelId="{66DC2C3F-6A72-4D60-8691-FFCA462993F8}" type="pres">
      <dgm:prSet presAssocID="{5C235853-E2D4-4EEE-99AF-4E8530962F48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ABA4BC85-938B-4B93-8AB8-C0B1DB0AF17E}" type="pres">
      <dgm:prSet presAssocID="{7C577A42-06B1-43B7-B512-16C563D9A32E}" presName="node" presStyleLbl="node1" presStyleIdx="2" presStyleCnt="9" custScaleX="109781" custScaleY="81323" custLinFactNeighborX="18834" custLinFactNeighborY="5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F0F0F-6A31-4813-8182-44B8214589C7}" type="pres">
      <dgm:prSet presAssocID="{47E093E3-6C93-4660-82ED-891A418310D1}" presName="sibTrans" presStyleLbl="sibTrans2D1" presStyleIdx="2" presStyleCnt="8" custAng="5413433" custFlipVert="1" custFlipHor="1" custScaleX="125668" custScaleY="127200" custLinFactX="-39526" custLinFactNeighborX="-100000" custLinFactNeighborY="25003"/>
      <dgm:spPr/>
      <dgm:t>
        <a:bodyPr/>
        <a:lstStyle/>
        <a:p>
          <a:endParaRPr lang="ru-RU"/>
        </a:p>
      </dgm:t>
    </dgm:pt>
    <dgm:pt modelId="{3D586FEB-5F9E-4C93-865E-E37009E7C5AD}" type="pres">
      <dgm:prSet presAssocID="{47E093E3-6C93-4660-82ED-891A418310D1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C31FAC8B-1384-41E9-A6D4-332E94430B4E}" type="pres">
      <dgm:prSet presAssocID="{055D73B3-4C4C-4402-9C6A-A76C5EB1E97D}" presName="node" presStyleLbl="node1" presStyleIdx="3" presStyleCnt="9" custScaleX="108546" custScaleY="79950" custLinFactY="10590" custLinFactNeighborX="2823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F79F1-23B6-4395-A63A-C364C07F51CE}" type="pres">
      <dgm:prSet presAssocID="{D9F65977-C9E8-420B-A542-C9442A03B2FF}" presName="sibTrans" presStyleLbl="sibTrans2D1" presStyleIdx="3" presStyleCnt="8" custAng="20202705" custScaleX="143868" custScaleY="85980" custLinFactY="65701" custLinFactNeighborX="11900" custLinFactNeighborY="100000"/>
      <dgm:spPr/>
      <dgm:t>
        <a:bodyPr/>
        <a:lstStyle/>
        <a:p>
          <a:endParaRPr lang="ru-RU"/>
        </a:p>
      </dgm:t>
    </dgm:pt>
    <dgm:pt modelId="{745FD772-59DB-48B9-8548-2531C74559E8}" type="pres">
      <dgm:prSet presAssocID="{D9F65977-C9E8-420B-A542-C9442A03B2FF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1E2CA0AF-5599-4003-B789-0A721DCBD1CC}" type="pres">
      <dgm:prSet presAssocID="{D7323E9A-8724-49DD-84CE-4951077ADCF5}" presName="node" presStyleLbl="node1" presStyleIdx="4" presStyleCnt="9" custScaleX="155852" custScaleY="93317" custLinFactNeighborX="-7772" custLinFactNeighborY="-26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D7EAD-E336-47A7-B422-8BB61CF6D1C3}" type="pres">
      <dgm:prSet presAssocID="{6800BB4D-AA56-4FA3-83C6-44B0DDC25BAF}" presName="sibTrans" presStyleLbl="sibTrans2D1" presStyleIdx="4" presStyleCnt="8" custAng="80004" custScaleX="203781" custLinFactNeighborX="510" custLinFactNeighborY="10284"/>
      <dgm:spPr/>
      <dgm:t>
        <a:bodyPr/>
        <a:lstStyle/>
        <a:p>
          <a:endParaRPr lang="ru-RU"/>
        </a:p>
      </dgm:t>
    </dgm:pt>
    <dgm:pt modelId="{24431BCB-A218-4A91-8152-665A6375EACA}" type="pres">
      <dgm:prSet presAssocID="{6800BB4D-AA56-4FA3-83C6-44B0DDC25BAF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CC035067-2E60-4678-AA7E-42358A5BB425}" type="pres">
      <dgm:prSet presAssocID="{D43AC8F7-EA10-4EA8-A9C4-41E9546A072B}" presName="node" presStyleLbl="node1" presStyleIdx="5" presStyleCnt="9" custScaleX="114397" custScaleY="80545" custLinFactNeighborX="-77357" custLinFactNeighborY="-19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25D22-EC59-49C3-AF25-436A90560051}" type="pres">
      <dgm:prSet presAssocID="{AA66EE7B-812E-40C9-9DAF-276B33A7B1DC}" presName="sibTrans" presStyleLbl="sibTrans2D1" presStyleIdx="5" presStyleCnt="8" custAng="10858933" custFlipVert="1" custScaleX="144155" custScaleY="73718" custLinFactX="525123" custLinFactNeighborX="600000" custLinFactNeighborY="7552"/>
      <dgm:spPr/>
      <dgm:t>
        <a:bodyPr/>
        <a:lstStyle/>
        <a:p>
          <a:endParaRPr lang="ru-RU"/>
        </a:p>
      </dgm:t>
    </dgm:pt>
    <dgm:pt modelId="{14EC5FD8-EE1E-4E4E-BE6D-CA75C7F770B6}" type="pres">
      <dgm:prSet presAssocID="{AA66EE7B-812E-40C9-9DAF-276B33A7B1DC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007136E6-04CA-49C3-A751-6D991C21ECE4}" type="pres">
      <dgm:prSet presAssocID="{3BCE8A52-D756-463D-BA3D-02FCFCE6AA16}" presName="node" presStyleLbl="node1" presStyleIdx="6" presStyleCnt="9" custScaleX="117221" custScaleY="83497" custLinFactNeighborX="-90835" custLinFactNeighborY="-45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731E3-91BA-403A-90DE-FC3C24BD5EF4}" type="pres">
      <dgm:prSet presAssocID="{29D8D235-7556-4BD3-892B-B2169E73A6F1}" presName="sibTrans" presStyleLbl="sibTrans2D1" presStyleIdx="6" presStyleCnt="8" custAng="10819105" custScaleX="224136" custLinFactNeighborX="-5716" custLinFactNeighborY="-21883"/>
      <dgm:spPr/>
      <dgm:t>
        <a:bodyPr/>
        <a:lstStyle/>
        <a:p>
          <a:endParaRPr lang="ru-RU"/>
        </a:p>
      </dgm:t>
    </dgm:pt>
    <dgm:pt modelId="{35ADF008-7903-4859-B066-E0980B7C851C}" type="pres">
      <dgm:prSet presAssocID="{29D8D235-7556-4BD3-892B-B2169E73A6F1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2D48B97E-FE72-4A86-B998-548BF85CCF95}" type="pres">
      <dgm:prSet presAssocID="{D49074FD-0C5E-443D-9082-B460AD8A80C5}" presName="node" presStyleLbl="node1" presStyleIdx="7" presStyleCnt="9" custScaleX="163749" custScaleY="91649" custLinFactNeighborX="-14398" custLinFactNeighborY="-46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5D9B0C-0F39-43E2-AE05-A7DFFD8128FA}" type="pres">
      <dgm:prSet presAssocID="{CE8ECA59-A22E-478F-B1CE-A0C5E9A96604}" presName="sibTrans" presStyleLbl="sibTrans2D1" presStyleIdx="7" presStyleCnt="8" custAng="14373375" custFlipVert="1" custFlipHor="0" custScaleX="7783" custScaleY="10496" custLinFactX="102101" custLinFactY="-34248" custLinFactNeighborX="200000" custLinFactNeighborY="-100000"/>
      <dgm:spPr/>
      <dgm:t>
        <a:bodyPr/>
        <a:lstStyle/>
        <a:p>
          <a:endParaRPr lang="ru-RU"/>
        </a:p>
      </dgm:t>
    </dgm:pt>
    <dgm:pt modelId="{6B6C1756-592B-4000-B897-F2AA83AFF12C}" type="pres">
      <dgm:prSet presAssocID="{CE8ECA59-A22E-478F-B1CE-A0C5E9A96604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298CA816-DCCE-4846-BA6C-63A8884D740B}" type="pres">
      <dgm:prSet presAssocID="{BCA0C379-9B53-41F5-AEE1-CCDF2D440811}" presName="node" presStyleLbl="node1" presStyleIdx="8" presStyleCnt="9" custScaleX="102126" custScaleY="79665" custLinFactY="-79271" custLinFactNeighborX="5629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63E14D-BDBC-4F7F-9B41-A4708519115F}" srcId="{FA525779-AADD-41E1-B7E9-C2C6F902B7A6}" destId="{A25991E8-3CE8-424C-8A7B-B27A0AA98248}" srcOrd="0" destOrd="0" parTransId="{C30DF94A-4666-4352-9FA1-76EF9CBCA40F}" sibTransId="{1C87BABB-AD5D-4D8F-A70E-84988EFFF098}"/>
    <dgm:cxn modelId="{F0F4585D-FCCE-4691-95B6-3E11567D666E}" type="presOf" srcId="{FA525779-AADD-41E1-B7E9-C2C6F902B7A6}" destId="{323304A7-235A-4967-A77C-E4B7409880C9}" srcOrd="0" destOrd="0" presId="urn:microsoft.com/office/officeart/2005/8/layout/process5"/>
    <dgm:cxn modelId="{58135285-D9BF-4D05-A2EE-E89D5DF7DC55}" type="presOf" srcId="{AA66EE7B-812E-40C9-9DAF-276B33A7B1DC}" destId="{36125D22-EC59-49C3-AF25-436A90560051}" srcOrd="0" destOrd="0" presId="urn:microsoft.com/office/officeart/2005/8/layout/process5"/>
    <dgm:cxn modelId="{79F1AADF-97C7-400F-8CB1-048EDE6E8E1E}" type="presOf" srcId="{055D73B3-4C4C-4402-9C6A-A76C5EB1E97D}" destId="{C31FAC8B-1384-41E9-A6D4-332E94430B4E}" srcOrd="0" destOrd="0" presId="urn:microsoft.com/office/officeart/2005/8/layout/process5"/>
    <dgm:cxn modelId="{F8893548-D2BE-41EB-B859-E2251E0F4CC1}" srcId="{FA525779-AADD-41E1-B7E9-C2C6F902B7A6}" destId="{D7323E9A-8724-49DD-84CE-4951077ADCF5}" srcOrd="4" destOrd="0" parTransId="{AC0EB56A-63EB-489D-8AE9-0A2222865E15}" sibTransId="{6800BB4D-AA56-4FA3-83C6-44B0DDC25BAF}"/>
    <dgm:cxn modelId="{B4E11990-87A1-41A4-AB0C-2E9F1F5BE498}" type="presOf" srcId="{6800BB4D-AA56-4FA3-83C6-44B0DDC25BAF}" destId="{24431BCB-A218-4A91-8152-665A6375EACA}" srcOrd="1" destOrd="0" presId="urn:microsoft.com/office/officeart/2005/8/layout/process5"/>
    <dgm:cxn modelId="{129A5AAD-4D05-44D0-82FB-4EEB785E588F}" type="presOf" srcId="{CE8ECA59-A22E-478F-B1CE-A0C5E9A96604}" destId="{755D9B0C-0F39-43E2-AE05-A7DFFD8128FA}" srcOrd="0" destOrd="0" presId="urn:microsoft.com/office/officeart/2005/8/layout/process5"/>
    <dgm:cxn modelId="{BCFA76DE-13A5-4CFA-ACF4-5B058CA13504}" type="presOf" srcId="{D43AC8F7-EA10-4EA8-A9C4-41E9546A072B}" destId="{CC035067-2E60-4678-AA7E-42358A5BB425}" srcOrd="0" destOrd="0" presId="urn:microsoft.com/office/officeart/2005/8/layout/process5"/>
    <dgm:cxn modelId="{07A16A24-4862-4D8E-A294-813BA35A8449}" type="presOf" srcId="{5C235853-E2D4-4EEE-99AF-4E8530962F48}" destId="{66DC2C3F-6A72-4D60-8691-FFCA462993F8}" srcOrd="1" destOrd="0" presId="urn:microsoft.com/office/officeart/2005/8/layout/process5"/>
    <dgm:cxn modelId="{33E443CE-0C65-47A3-B940-432D6EBF5EC7}" srcId="{FA525779-AADD-41E1-B7E9-C2C6F902B7A6}" destId="{BCA0C379-9B53-41F5-AEE1-CCDF2D440811}" srcOrd="8" destOrd="0" parTransId="{8F818E8C-6B3E-41E3-9FEE-41AD5303EBB7}" sibTransId="{BC8C4B5B-CFF0-4B1D-BA1F-D63B1D9EFA5E}"/>
    <dgm:cxn modelId="{50BAD8D3-D160-4D71-A6FF-77A63514F6B6}" type="presOf" srcId="{F91558E9-A75E-45E9-959B-5E6640C33DC7}" destId="{49853161-DA68-4E99-905A-08272A6A010B}" srcOrd="0" destOrd="0" presId="urn:microsoft.com/office/officeart/2005/8/layout/process5"/>
    <dgm:cxn modelId="{CCB7BF32-B79D-47F5-8108-6C75EC128121}" type="presOf" srcId="{AA66EE7B-812E-40C9-9DAF-276B33A7B1DC}" destId="{14EC5FD8-EE1E-4E4E-BE6D-CA75C7F770B6}" srcOrd="1" destOrd="0" presId="urn:microsoft.com/office/officeart/2005/8/layout/process5"/>
    <dgm:cxn modelId="{1DC962BB-931C-42BF-B23A-F23F5107D43F}" srcId="{FA525779-AADD-41E1-B7E9-C2C6F902B7A6}" destId="{D49074FD-0C5E-443D-9082-B460AD8A80C5}" srcOrd="7" destOrd="0" parTransId="{5BFA6837-0C9F-461B-86DC-6E9D14BF1410}" sibTransId="{CE8ECA59-A22E-478F-B1CE-A0C5E9A96604}"/>
    <dgm:cxn modelId="{D24F9B5F-0050-4315-8AAE-487F79ABAED4}" srcId="{FA525779-AADD-41E1-B7E9-C2C6F902B7A6}" destId="{055D73B3-4C4C-4402-9C6A-A76C5EB1E97D}" srcOrd="3" destOrd="0" parTransId="{35A72246-1688-4F35-A6FC-08339367F05B}" sibTransId="{D9F65977-C9E8-420B-A542-C9442A03B2FF}"/>
    <dgm:cxn modelId="{D2C9BCC6-16EA-4471-90E9-91DB073B7339}" type="presOf" srcId="{D7323E9A-8724-49DD-84CE-4951077ADCF5}" destId="{1E2CA0AF-5599-4003-B789-0A721DCBD1CC}" srcOrd="0" destOrd="0" presId="urn:microsoft.com/office/officeart/2005/8/layout/process5"/>
    <dgm:cxn modelId="{B95FF46E-90BA-43A2-81B8-37FA2FD320C4}" type="presOf" srcId="{CE8ECA59-A22E-478F-B1CE-A0C5E9A96604}" destId="{6B6C1756-592B-4000-B897-F2AA83AFF12C}" srcOrd="1" destOrd="0" presId="urn:microsoft.com/office/officeart/2005/8/layout/process5"/>
    <dgm:cxn modelId="{2F5B2FD9-05D2-4786-A6DE-AF0FD9C07EA7}" srcId="{FA525779-AADD-41E1-B7E9-C2C6F902B7A6}" destId="{7C577A42-06B1-43B7-B512-16C563D9A32E}" srcOrd="2" destOrd="0" parTransId="{B68B2485-58E0-41D7-899D-2C9836FE260B}" sibTransId="{47E093E3-6C93-4660-82ED-891A418310D1}"/>
    <dgm:cxn modelId="{97EF22ED-07CF-4690-80B7-AE6D1E1E882A}" type="presOf" srcId="{1C87BABB-AD5D-4D8F-A70E-84988EFFF098}" destId="{C45D6107-ACE2-4908-92D6-424F3F414355}" srcOrd="1" destOrd="0" presId="urn:microsoft.com/office/officeart/2005/8/layout/process5"/>
    <dgm:cxn modelId="{B1EE9818-4C8C-4F18-A3B8-800E108E5343}" type="presOf" srcId="{47E093E3-6C93-4660-82ED-891A418310D1}" destId="{5C2F0F0F-6A31-4813-8182-44B8214589C7}" srcOrd="0" destOrd="0" presId="urn:microsoft.com/office/officeart/2005/8/layout/process5"/>
    <dgm:cxn modelId="{6FDC707F-3475-4135-A3E6-6B2A236A1A57}" type="presOf" srcId="{BCA0C379-9B53-41F5-AEE1-CCDF2D440811}" destId="{298CA816-DCCE-4846-BA6C-63A8884D740B}" srcOrd="0" destOrd="0" presId="urn:microsoft.com/office/officeart/2005/8/layout/process5"/>
    <dgm:cxn modelId="{8BFFB486-6B4D-4015-89FE-4434AE469BF7}" srcId="{FA525779-AADD-41E1-B7E9-C2C6F902B7A6}" destId="{3BCE8A52-D756-463D-BA3D-02FCFCE6AA16}" srcOrd="6" destOrd="0" parTransId="{D53CDA98-15EC-4BED-BBBC-47322D8F1D7B}" sibTransId="{29D8D235-7556-4BD3-892B-B2169E73A6F1}"/>
    <dgm:cxn modelId="{E94037E0-4AF2-43BE-970D-3187DF73CE00}" type="presOf" srcId="{29D8D235-7556-4BD3-892B-B2169E73A6F1}" destId="{35ADF008-7903-4859-B066-E0980B7C851C}" srcOrd="1" destOrd="0" presId="urn:microsoft.com/office/officeart/2005/8/layout/process5"/>
    <dgm:cxn modelId="{E1612324-DE3F-4F8E-9AE1-55F9ED60C07D}" type="presOf" srcId="{3BCE8A52-D756-463D-BA3D-02FCFCE6AA16}" destId="{007136E6-04CA-49C3-A751-6D991C21ECE4}" srcOrd="0" destOrd="0" presId="urn:microsoft.com/office/officeart/2005/8/layout/process5"/>
    <dgm:cxn modelId="{EBF201F9-B530-46B6-B7BD-460F24F88E9B}" srcId="{FA525779-AADD-41E1-B7E9-C2C6F902B7A6}" destId="{D43AC8F7-EA10-4EA8-A9C4-41E9546A072B}" srcOrd="5" destOrd="0" parTransId="{1243FEF2-EFDA-4A33-8C3D-61CA499F464C}" sibTransId="{AA66EE7B-812E-40C9-9DAF-276B33A7B1DC}"/>
    <dgm:cxn modelId="{F33499B7-B950-412F-96D8-351BE1A40393}" type="presOf" srcId="{D9F65977-C9E8-420B-A542-C9442A03B2FF}" destId="{745FD772-59DB-48B9-8548-2531C74559E8}" srcOrd="1" destOrd="0" presId="urn:microsoft.com/office/officeart/2005/8/layout/process5"/>
    <dgm:cxn modelId="{D152D898-36AD-48BD-A009-00A500377BF3}" type="presOf" srcId="{47E093E3-6C93-4660-82ED-891A418310D1}" destId="{3D586FEB-5F9E-4C93-865E-E37009E7C5AD}" srcOrd="1" destOrd="0" presId="urn:microsoft.com/office/officeart/2005/8/layout/process5"/>
    <dgm:cxn modelId="{BB88B2CD-2A3E-4B9B-BEE7-39D13999904F}" type="presOf" srcId="{1C87BABB-AD5D-4D8F-A70E-84988EFFF098}" destId="{12478F3E-E47C-4D6E-A60F-C48AA42730D2}" srcOrd="0" destOrd="0" presId="urn:microsoft.com/office/officeart/2005/8/layout/process5"/>
    <dgm:cxn modelId="{73CDA392-D523-4869-84C9-16B976379CF7}" type="presOf" srcId="{5C235853-E2D4-4EEE-99AF-4E8530962F48}" destId="{ED5D1BE8-CC5C-460D-862C-1F656A089B90}" srcOrd="0" destOrd="0" presId="urn:microsoft.com/office/officeart/2005/8/layout/process5"/>
    <dgm:cxn modelId="{2EC12680-3A95-4A97-A1B0-907A73FF08FE}" srcId="{FA525779-AADD-41E1-B7E9-C2C6F902B7A6}" destId="{F91558E9-A75E-45E9-959B-5E6640C33DC7}" srcOrd="1" destOrd="0" parTransId="{78EDC035-DB5C-4351-8C4C-1EFDCCA2806E}" sibTransId="{5C235853-E2D4-4EEE-99AF-4E8530962F48}"/>
    <dgm:cxn modelId="{E580021E-CDF8-497A-AB8C-C7BB2934C944}" type="presOf" srcId="{D9F65977-C9E8-420B-A542-C9442A03B2FF}" destId="{E0DF79F1-23B6-4395-A63A-C364C07F51CE}" srcOrd="0" destOrd="0" presId="urn:microsoft.com/office/officeart/2005/8/layout/process5"/>
    <dgm:cxn modelId="{EF8281B0-D284-4777-B205-84FAE899AE44}" type="presOf" srcId="{29D8D235-7556-4BD3-892B-B2169E73A6F1}" destId="{FF6731E3-91BA-403A-90DE-FC3C24BD5EF4}" srcOrd="0" destOrd="0" presId="urn:microsoft.com/office/officeart/2005/8/layout/process5"/>
    <dgm:cxn modelId="{1151BE48-78F0-41A4-8AEC-03107F533DD3}" type="presOf" srcId="{6800BB4D-AA56-4FA3-83C6-44B0DDC25BAF}" destId="{2A3D7EAD-E336-47A7-B422-8BB61CF6D1C3}" srcOrd="0" destOrd="0" presId="urn:microsoft.com/office/officeart/2005/8/layout/process5"/>
    <dgm:cxn modelId="{7579DF5C-C14E-4A62-B5DD-117A3592DE82}" type="presOf" srcId="{D49074FD-0C5E-443D-9082-B460AD8A80C5}" destId="{2D48B97E-FE72-4A86-B998-548BF85CCF95}" srcOrd="0" destOrd="0" presId="urn:microsoft.com/office/officeart/2005/8/layout/process5"/>
    <dgm:cxn modelId="{AE309A7B-FC13-4D03-BCEF-AA62EB0E4AE8}" type="presOf" srcId="{7C577A42-06B1-43B7-B512-16C563D9A32E}" destId="{ABA4BC85-938B-4B93-8AB8-C0B1DB0AF17E}" srcOrd="0" destOrd="0" presId="urn:microsoft.com/office/officeart/2005/8/layout/process5"/>
    <dgm:cxn modelId="{3C3C54F4-6973-4244-8089-507A3EB1212A}" type="presOf" srcId="{A25991E8-3CE8-424C-8A7B-B27A0AA98248}" destId="{F9C7FC33-9C28-4F32-B3D4-78D666ACDF36}" srcOrd="0" destOrd="0" presId="urn:microsoft.com/office/officeart/2005/8/layout/process5"/>
    <dgm:cxn modelId="{BE717EAF-B6B2-4843-8D25-C04B4FA20279}" type="presParOf" srcId="{323304A7-235A-4967-A77C-E4B7409880C9}" destId="{F9C7FC33-9C28-4F32-B3D4-78D666ACDF36}" srcOrd="0" destOrd="0" presId="urn:microsoft.com/office/officeart/2005/8/layout/process5"/>
    <dgm:cxn modelId="{EDE0590E-2D05-4E45-9422-CF629EFF15C1}" type="presParOf" srcId="{323304A7-235A-4967-A77C-E4B7409880C9}" destId="{12478F3E-E47C-4D6E-A60F-C48AA42730D2}" srcOrd="1" destOrd="0" presId="urn:microsoft.com/office/officeart/2005/8/layout/process5"/>
    <dgm:cxn modelId="{5A7043B4-2AC0-4287-9B25-A476C0612870}" type="presParOf" srcId="{12478F3E-E47C-4D6E-A60F-C48AA42730D2}" destId="{C45D6107-ACE2-4908-92D6-424F3F414355}" srcOrd="0" destOrd="0" presId="urn:microsoft.com/office/officeart/2005/8/layout/process5"/>
    <dgm:cxn modelId="{9B91C5AB-9922-4982-B523-3A7217F67BD8}" type="presParOf" srcId="{323304A7-235A-4967-A77C-E4B7409880C9}" destId="{49853161-DA68-4E99-905A-08272A6A010B}" srcOrd="2" destOrd="0" presId="urn:microsoft.com/office/officeart/2005/8/layout/process5"/>
    <dgm:cxn modelId="{DFAE4EB6-8FC9-4BA3-B404-8276C5ED449F}" type="presParOf" srcId="{323304A7-235A-4967-A77C-E4B7409880C9}" destId="{ED5D1BE8-CC5C-460D-862C-1F656A089B90}" srcOrd="3" destOrd="0" presId="urn:microsoft.com/office/officeart/2005/8/layout/process5"/>
    <dgm:cxn modelId="{6A699ED4-FAA4-452A-A9F7-EF0B25EE6A88}" type="presParOf" srcId="{ED5D1BE8-CC5C-460D-862C-1F656A089B90}" destId="{66DC2C3F-6A72-4D60-8691-FFCA462993F8}" srcOrd="0" destOrd="0" presId="urn:microsoft.com/office/officeart/2005/8/layout/process5"/>
    <dgm:cxn modelId="{8E509A79-ACDA-4BDE-BFA1-2EB04B287F37}" type="presParOf" srcId="{323304A7-235A-4967-A77C-E4B7409880C9}" destId="{ABA4BC85-938B-4B93-8AB8-C0B1DB0AF17E}" srcOrd="4" destOrd="0" presId="urn:microsoft.com/office/officeart/2005/8/layout/process5"/>
    <dgm:cxn modelId="{DD17DFCF-EB8A-4603-8421-77AFC1337A63}" type="presParOf" srcId="{323304A7-235A-4967-A77C-E4B7409880C9}" destId="{5C2F0F0F-6A31-4813-8182-44B8214589C7}" srcOrd="5" destOrd="0" presId="urn:microsoft.com/office/officeart/2005/8/layout/process5"/>
    <dgm:cxn modelId="{665E0B80-3ACF-4940-8953-EF33F73570E2}" type="presParOf" srcId="{5C2F0F0F-6A31-4813-8182-44B8214589C7}" destId="{3D586FEB-5F9E-4C93-865E-E37009E7C5AD}" srcOrd="0" destOrd="0" presId="urn:microsoft.com/office/officeart/2005/8/layout/process5"/>
    <dgm:cxn modelId="{E2D034CF-57D3-41A0-97EA-7F396E28B9B3}" type="presParOf" srcId="{323304A7-235A-4967-A77C-E4B7409880C9}" destId="{C31FAC8B-1384-41E9-A6D4-332E94430B4E}" srcOrd="6" destOrd="0" presId="urn:microsoft.com/office/officeart/2005/8/layout/process5"/>
    <dgm:cxn modelId="{B2BD1C98-4B23-45BB-A493-A606A6477B84}" type="presParOf" srcId="{323304A7-235A-4967-A77C-E4B7409880C9}" destId="{E0DF79F1-23B6-4395-A63A-C364C07F51CE}" srcOrd="7" destOrd="0" presId="urn:microsoft.com/office/officeart/2005/8/layout/process5"/>
    <dgm:cxn modelId="{F5B7545A-8F13-4C09-98D8-DBF55375D7CC}" type="presParOf" srcId="{E0DF79F1-23B6-4395-A63A-C364C07F51CE}" destId="{745FD772-59DB-48B9-8548-2531C74559E8}" srcOrd="0" destOrd="0" presId="urn:microsoft.com/office/officeart/2005/8/layout/process5"/>
    <dgm:cxn modelId="{F2AEED9A-DA4F-44E1-8B64-8EFDBF12D7A8}" type="presParOf" srcId="{323304A7-235A-4967-A77C-E4B7409880C9}" destId="{1E2CA0AF-5599-4003-B789-0A721DCBD1CC}" srcOrd="8" destOrd="0" presId="urn:microsoft.com/office/officeart/2005/8/layout/process5"/>
    <dgm:cxn modelId="{7D8246EF-D47B-4A02-974A-347D1A37AFF4}" type="presParOf" srcId="{323304A7-235A-4967-A77C-E4B7409880C9}" destId="{2A3D7EAD-E336-47A7-B422-8BB61CF6D1C3}" srcOrd="9" destOrd="0" presId="urn:microsoft.com/office/officeart/2005/8/layout/process5"/>
    <dgm:cxn modelId="{3D82A071-B691-413C-9018-21D12C69DEC0}" type="presParOf" srcId="{2A3D7EAD-E336-47A7-B422-8BB61CF6D1C3}" destId="{24431BCB-A218-4A91-8152-665A6375EACA}" srcOrd="0" destOrd="0" presId="urn:microsoft.com/office/officeart/2005/8/layout/process5"/>
    <dgm:cxn modelId="{D540FF5A-A541-498C-B333-32202E7F7D21}" type="presParOf" srcId="{323304A7-235A-4967-A77C-E4B7409880C9}" destId="{CC035067-2E60-4678-AA7E-42358A5BB425}" srcOrd="10" destOrd="0" presId="urn:microsoft.com/office/officeart/2005/8/layout/process5"/>
    <dgm:cxn modelId="{B2200AA8-1682-4960-968D-2B2646521C5A}" type="presParOf" srcId="{323304A7-235A-4967-A77C-E4B7409880C9}" destId="{36125D22-EC59-49C3-AF25-436A90560051}" srcOrd="11" destOrd="0" presId="urn:microsoft.com/office/officeart/2005/8/layout/process5"/>
    <dgm:cxn modelId="{D6DD66DE-0A46-4C4A-A6F0-0E66861E05DA}" type="presParOf" srcId="{36125D22-EC59-49C3-AF25-436A90560051}" destId="{14EC5FD8-EE1E-4E4E-BE6D-CA75C7F770B6}" srcOrd="0" destOrd="0" presId="urn:microsoft.com/office/officeart/2005/8/layout/process5"/>
    <dgm:cxn modelId="{C9F03B5E-7444-4AEA-AFCF-F84F42D47CA0}" type="presParOf" srcId="{323304A7-235A-4967-A77C-E4B7409880C9}" destId="{007136E6-04CA-49C3-A751-6D991C21ECE4}" srcOrd="12" destOrd="0" presId="urn:microsoft.com/office/officeart/2005/8/layout/process5"/>
    <dgm:cxn modelId="{C81DD123-664B-4471-A35F-7DEF5B7D8B97}" type="presParOf" srcId="{323304A7-235A-4967-A77C-E4B7409880C9}" destId="{FF6731E3-91BA-403A-90DE-FC3C24BD5EF4}" srcOrd="13" destOrd="0" presId="urn:microsoft.com/office/officeart/2005/8/layout/process5"/>
    <dgm:cxn modelId="{9D609611-48A9-4242-8E3B-72168BC6C8BB}" type="presParOf" srcId="{FF6731E3-91BA-403A-90DE-FC3C24BD5EF4}" destId="{35ADF008-7903-4859-B066-E0980B7C851C}" srcOrd="0" destOrd="0" presId="urn:microsoft.com/office/officeart/2005/8/layout/process5"/>
    <dgm:cxn modelId="{4A919515-6E52-469D-85AA-499B400264C5}" type="presParOf" srcId="{323304A7-235A-4967-A77C-E4B7409880C9}" destId="{2D48B97E-FE72-4A86-B998-548BF85CCF95}" srcOrd="14" destOrd="0" presId="urn:microsoft.com/office/officeart/2005/8/layout/process5"/>
    <dgm:cxn modelId="{274F2192-4612-4038-A73E-4C15F5DEBF2E}" type="presParOf" srcId="{323304A7-235A-4967-A77C-E4B7409880C9}" destId="{755D9B0C-0F39-43E2-AE05-A7DFFD8128FA}" srcOrd="15" destOrd="0" presId="urn:microsoft.com/office/officeart/2005/8/layout/process5"/>
    <dgm:cxn modelId="{0EA14BB6-ED16-49B6-B5BD-227E1DFFCE77}" type="presParOf" srcId="{755D9B0C-0F39-43E2-AE05-A7DFFD8128FA}" destId="{6B6C1756-592B-4000-B897-F2AA83AFF12C}" srcOrd="0" destOrd="0" presId="urn:microsoft.com/office/officeart/2005/8/layout/process5"/>
    <dgm:cxn modelId="{69464FEB-67BB-4D1E-AE98-EA821843D617}" type="presParOf" srcId="{323304A7-235A-4967-A77C-E4B7409880C9}" destId="{298CA816-DCCE-4846-BA6C-63A8884D740B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52E1CF-2487-4EEF-91EF-E156C0BF977A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415547-8C49-448D-B48E-18539635DD0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i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ИНФОРМАЦИОННО-КОММУНИКАЦИОННОЕ ПОЛЕ</a:t>
          </a:r>
          <a:endParaRPr lang="ru-RU" sz="2000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150F561-3BFA-447A-9667-7B05BA00AC04}" type="parTrans" cxnId="{96C2A6FD-313E-4989-A5A6-84AB7357B744}">
      <dgm:prSet/>
      <dgm:spPr/>
      <dgm:t>
        <a:bodyPr/>
        <a:lstStyle/>
        <a:p>
          <a:endParaRPr lang="ru-RU"/>
        </a:p>
      </dgm:t>
    </dgm:pt>
    <dgm:pt modelId="{351BE433-F248-4583-A777-DF1EDAB2CA63}" type="sibTrans" cxnId="{96C2A6FD-313E-4989-A5A6-84AB7357B744}">
      <dgm:prSet/>
      <dgm:spPr/>
      <dgm:t>
        <a:bodyPr/>
        <a:lstStyle/>
        <a:p>
          <a:endParaRPr lang="ru-RU"/>
        </a:p>
      </dgm:t>
    </dgm:pt>
    <dgm:pt modelId="{6C55F2A4-858A-4A8B-92A4-0E2D68B05D5A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8F7EBD0-C74B-4D02-8EEF-ABE5C368E4FF}" type="parTrans" cxnId="{CCF4DD06-EF04-465B-BA87-0460BBC631C3}">
      <dgm:prSet/>
      <dgm:spPr/>
      <dgm:t>
        <a:bodyPr/>
        <a:lstStyle/>
        <a:p>
          <a:endParaRPr lang="ru-RU"/>
        </a:p>
      </dgm:t>
    </dgm:pt>
    <dgm:pt modelId="{CF58AF78-1831-4901-AFE3-18C6F8999636}" type="sibTrans" cxnId="{CCF4DD06-EF04-465B-BA87-0460BBC631C3}">
      <dgm:prSet/>
      <dgm:spPr/>
      <dgm:t>
        <a:bodyPr/>
        <a:lstStyle/>
        <a:p>
          <a:endParaRPr lang="ru-RU"/>
        </a:p>
      </dgm:t>
    </dgm:pt>
    <dgm:pt modelId="{0D05965C-68E0-4C55-A83E-B741896B436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ПРОЕКТЫ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2522680-165A-43F4-A2B8-455492708B34}" type="parTrans" cxnId="{BFFD1452-E783-4D06-83C6-CE61815CCABA}">
      <dgm:prSet/>
      <dgm:spPr/>
      <dgm:t>
        <a:bodyPr/>
        <a:lstStyle/>
        <a:p>
          <a:endParaRPr lang="ru-RU"/>
        </a:p>
      </dgm:t>
    </dgm:pt>
    <dgm:pt modelId="{9755F438-4347-4763-828F-70D67810E9DA}" type="sibTrans" cxnId="{BFFD1452-E783-4D06-83C6-CE61815CCABA}">
      <dgm:prSet/>
      <dgm:spPr/>
      <dgm:t>
        <a:bodyPr/>
        <a:lstStyle/>
        <a:p>
          <a:endParaRPr lang="ru-RU"/>
        </a:p>
      </dgm:t>
    </dgm:pt>
    <dgm:pt modelId="{78629D12-5DAD-4145-9379-D1CAD736FAB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МЕРОПРИЯТИЯ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3620ECD-9FCC-4057-8392-4E99AFFA6A7A}" type="parTrans" cxnId="{31C7B320-DC90-41FE-B340-E31EA0178A89}">
      <dgm:prSet/>
      <dgm:spPr/>
      <dgm:t>
        <a:bodyPr/>
        <a:lstStyle/>
        <a:p>
          <a:endParaRPr lang="ru-RU"/>
        </a:p>
      </dgm:t>
    </dgm:pt>
    <dgm:pt modelId="{D9875975-04D8-4D55-BEC8-ACF9DE3CFC0B}" type="sibTrans" cxnId="{31C7B320-DC90-41FE-B340-E31EA0178A89}">
      <dgm:prSet/>
      <dgm:spPr/>
      <dgm:t>
        <a:bodyPr/>
        <a:lstStyle/>
        <a:p>
          <a:endParaRPr lang="ru-RU"/>
        </a:p>
      </dgm:t>
    </dgm:pt>
    <dgm:pt modelId="{81768C87-EE48-4640-B5E1-D7254A0D500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ПРОГРАММЫ</a:t>
          </a:r>
          <a:endParaRPr lang="ru-RU" sz="18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41A2CE1-C83C-47AA-B8A4-F1AF48C69DB9}" type="parTrans" cxnId="{78F1C81E-EA92-4CB2-9A8D-94BB9C253A76}">
      <dgm:prSet/>
      <dgm:spPr/>
      <dgm:t>
        <a:bodyPr/>
        <a:lstStyle/>
        <a:p>
          <a:endParaRPr lang="ru-RU"/>
        </a:p>
      </dgm:t>
    </dgm:pt>
    <dgm:pt modelId="{18D23CD3-BB74-4AF7-B5AF-67A5A3579CCD}" type="sibTrans" cxnId="{78F1C81E-EA92-4CB2-9A8D-94BB9C253A76}">
      <dgm:prSet/>
      <dgm:spPr/>
      <dgm:t>
        <a:bodyPr/>
        <a:lstStyle/>
        <a:p>
          <a:endParaRPr lang="ru-RU"/>
        </a:p>
      </dgm:t>
    </dgm:pt>
    <dgm:pt modelId="{D6765C49-F816-495E-9CA4-E3B0AF13617B}">
      <dgm:prSet phldrT="[Текст]" custScaleX="609874" custScaleY="328794" custRadScaleRad="71233" custRadScaleInc="4455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E0A0B699-2F6A-4FCA-8E90-0A9C924B1355}" type="parTrans" cxnId="{64B1F0C1-2128-4897-9D27-5197F2520363}">
      <dgm:prSet/>
      <dgm:spPr/>
      <dgm:t>
        <a:bodyPr/>
        <a:lstStyle/>
        <a:p>
          <a:endParaRPr lang="ru-RU"/>
        </a:p>
      </dgm:t>
    </dgm:pt>
    <dgm:pt modelId="{BD234AF5-EA86-4B0D-A670-112E0B9E38F1}" type="sibTrans" cxnId="{64B1F0C1-2128-4897-9D27-5197F2520363}">
      <dgm:prSet/>
      <dgm:spPr/>
      <dgm:t>
        <a:bodyPr/>
        <a:lstStyle/>
        <a:p>
          <a:endParaRPr lang="ru-RU"/>
        </a:p>
      </dgm:t>
    </dgm:pt>
    <dgm:pt modelId="{3F59723B-2011-4F3D-9ACB-B9E139A51B04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ГОСТИНЫЕ</a:t>
          </a:r>
          <a:endParaRPr lang="ru-RU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60BECC4-8514-4BE9-8D9B-E5238431E38D}" type="parTrans" cxnId="{C9477E51-DA87-4F7D-B10B-86F453669B28}">
      <dgm:prSet/>
      <dgm:spPr/>
      <dgm:t>
        <a:bodyPr/>
        <a:lstStyle/>
        <a:p>
          <a:endParaRPr lang="ru-RU"/>
        </a:p>
      </dgm:t>
    </dgm:pt>
    <dgm:pt modelId="{F8548348-0610-4627-9111-8E5B4F51A24D}" type="sibTrans" cxnId="{C9477E51-DA87-4F7D-B10B-86F453669B28}">
      <dgm:prSet/>
      <dgm:spPr/>
      <dgm:t>
        <a:bodyPr/>
        <a:lstStyle/>
        <a:p>
          <a:endParaRPr lang="ru-RU"/>
        </a:p>
      </dgm:t>
    </dgm:pt>
    <dgm:pt modelId="{7CBAA17E-A88F-40B2-8094-E3B4296E434A}" type="pres">
      <dgm:prSet presAssocID="{8F52E1CF-2487-4EEF-91EF-E156C0BF977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E07041-9DE4-48C4-A47C-D665DF46CF2F}" type="pres">
      <dgm:prSet presAssocID="{8F52E1CF-2487-4EEF-91EF-E156C0BF977A}" presName="radial" presStyleCnt="0">
        <dgm:presLayoutVars>
          <dgm:animLvl val="ctr"/>
        </dgm:presLayoutVars>
      </dgm:prSet>
      <dgm:spPr/>
    </dgm:pt>
    <dgm:pt modelId="{A0669603-1373-4F96-94A9-5D4CF9BD988C}" type="pres">
      <dgm:prSet presAssocID="{8C415547-8C49-448D-B48E-18539635DD03}" presName="centerShape" presStyleLbl="vennNode1" presStyleIdx="0" presStyleCnt="6" custScaleX="509267" custScaleY="262501" custLinFactNeighborX="4006" custLinFactNeighborY="-518"/>
      <dgm:spPr/>
      <dgm:t>
        <a:bodyPr/>
        <a:lstStyle/>
        <a:p>
          <a:endParaRPr lang="ru-RU"/>
        </a:p>
      </dgm:t>
    </dgm:pt>
    <dgm:pt modelId="{45B8FE09-859B-48A3-8E28-75FF81181452}" type="pres">
      <dgm:prSet presAssocID="{6C55F2A4-858A-4A8B-92A4-0E2D68B05D5A}" presName="node" presStyleLbl="vennNode1" presStyleIdx="1" presStyleCnt="6" custScaleX="609874" custScaleY="328794" custRadScaleRad="71233" custRadScaleInc="4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561AC-5910-4912-A9C1-473A4D2B2E00}" type="pres">
      <dgm:prSet presAssocID="{3F59723B-2011-4F3D-9ACB-B9E139A51B04}" presName="node" presStyleLbl="vennNode1" presStyleIdx="2" presStyleCnt="6" custScaleX="609874" custScaleY="328794" custRadScaleRad="121124" custRadScaleInc="-6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4E756-8077-4DE9-89FF-6024959E1042}" type="pres">
      <dgm:prSet presAssocID="{0D05965C-68E0-4C55-A83E-B741896B4366}" presName="node" presStyleLbl="vennNode1" presStyleIdx="3" presStyleCnt="6" custScaleX="542599" custScaleY="320525" custRadScaleRad="89246" custRadScaleInc="-19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2F31D6-A6D0-4125-9F94-607251599DAC}" type="pres">
      <dgm:prSet presAssocID="{78629D12-5DAD-4145-9379-D1CAD736FABE}" presName="node" presStyleLbl="vennNode1" presStyleIdx="4" presStyleCnt="6" custScaleX="648702" custScaleY="344730" custRadScaleRad="73416" custRadScaleInc="-5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6116B-B6A4-4CD6-AA91-F12B85A82F97}" type="pres">
      <dgm:prSet presAssocID="{81768C87-EE48-4640-B5E1-D7254A0D5004}" presName="node" presStyleLbl="vennNode1" presStyleIdx="5" presStyleCnt="6" custScaleX="520726" custScaleY="324480" custRadScaleRad="102650" custRadScaleInc="16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B69912-40DF-4BC3-8BA2-3EB1984F9780}" type="presOf" srcId="{8F52E1CF-2487-4EEF-91EF-E156C0BF977A}" destId="{7CBAA17E-A88F-40B2-8094-E3B4296E434A}" srcOrd="0" destOrd="0" presId="urn:microsoft.com/office/officeart/2005/8/layout/radial3"/>
    <dgm:cxn modelId="{CCF4DD06-EF04-465B-BA87-0460BBC631C3}" srcId="{8C415547-8C49-448D-B48E-18539635DD03}" destId="{6C55F2A4-858A-4A8B-92A4-0E2D68B05D5A}" srcOrd="0" destOrd="0" parTransId="{38F7EBD0-C74B-4D02-8EEF-ABE5C368E4FF}" sibTransId="{CF58AF78-1831-4901-AFE3-18C6F8999636}"/>
    <dgm:cxn modelId="{318C0DFF-F994-4C8F-95D9-17F7FBC895EF}" type="presOf" srcId="{6C55F2A4-858A-4A8B-92A4-0E2D68B05D5A}" destId="{45B8FE09-859B-48A3-8E28-75FF81181452}" srcOrd="0" destOrd="0" presId="urn:microsoft.com/office/officeart/2005/8/layout/radial3"/>
    <dgm:cxn modelId="{31C7B320-DC90-41FE-B340-E31EA0178A89}" srcId="{8C415547-8C49-448D-B48E-18539635DD03}" destId="{78629D12-5DAD-4145-9379-D1CAD736FABE}" srcOrd="3" destOrd="0" parTransId="{63620ECD-9FCC-4057-8392-4E99AFFA6A7A}" sibTransId="{D9875975-04D8-4D55-BEC8-ACF9DE3CFC0B}"/>
    <dgm:cxn modelId="{D7BD5E52-784D-47E3-B9D5-503A6970D7E9}" type="presOf" srcId="{78629D12-5DAD-4145-9379-D1CAD736FABE}" destId="{1F2F31D6-A6D0-4125-9F94-607251599DAC}" srcOrd="0" destOrd="0" presId="urn:microsoft.com/office/officeart/2005/8/layout/radial3"/>
    <dgm:cxn modelId="{541ED72A-6C77-4DA0-8118-DAC7FDDC7E77}" type="presOf" srcId="{81768C87-EE48-4640-B5E1-D7254A0D5004}" destId="{99B6116B-B6A4-4CD6-AA91-F12B85A82F97}" srcOrd="0" destOrd="0" presId="urn:microsoft.com/office/officeart/2005/8/layout/radial3"/>
    <dgm:cxn modelId="{64B1F0C1-2128-4897-9D27-5197F2520363}" srcId="{8F52E1CF-2487-4EEF-91EF-E156C0BF977A}" destId="{D6765C49-F816-495E-9CA4-E3B0AF13617B}" srcOrd="1" destOrd="0" parTransId="{E0A0B699-2F6A-4FCA-8E90-0A9C924B1355}" sibTransId="{BD234AF5-EA86-4B0D-A670-112E0B9E38F1}"/>
    <dgm:cxn modelId="{BFFD1452-E783-4D06-83C6-CE61815CCABA}" srcId="{8C415547-8C49-448D-B48E-18539635DD03}" destId="{0D05965C-68E0-4C55-A83E-B741896B4366}" srcOrd="2" destOrd="0" parTransId="{F2522680-165A-43F4-A2B8-455492708B34}" sibTransId="{9755F438-4347-4763-828F-70D67810E9DA}"/>
    <dgm:cxn modelId="{335FD231-9D44-41E4-8B45-AA33F0505E9C}" type="presOf" srcId="{8C415547-8C49-448D-B48E-18539635DD03}" destId="{A0669603-1373-4F96-94A9-5D4CF9BD988C}" srcOrd="0" destOrd="0" presId="urn:microsoft.com/office/officeart/2005/8/layout/radial3"/>
    <dgm:cxn modelId="{78F1C81E-EA92-4CB2-9A8D-94BB9C253A76}" srcId="{8C415547-8C49-448D-B48E-18539635DD03}" destId="{81768C87-EE48-4640-B5E1-D7254A0D5004}" srcOrd="4" destOrd="0" parTransId="{841A2CE1-C83C-47AA-B8A4-F1AF48C69DB9}" sibTransId="{18D23CD3-BB74-4AF7-B5AF-67A5A3579CCD}"/>
    <dgm:cxn modelId="{19EA2752-B58D-4492-B141-10D61BA0005E}" type="presOf" srcId="{3F59723B-2011-4F3D-9ACB-B9E139A51B04}" destId="{7EC561AC-5910-4912-A9C1-473A4D2B2E00}" srcOrd="0" destOrd="0" presId="urn:microsoft.com/office/officeart/2005/8/layout/radial3"/>
    <dgm:cxn modelId="{96C2A6FD-313E-4989-A5A6-84AB7357B744}" srcId="{8F52E1CF-2487-4EEF-91EF-E156C0BF977A}" destId="{8C415547-8C49-448D-B48E-18539635DD03}" srcOrd="0" destOrd="0" parTransId="{F150F561-3BFA-447A-9667-7B05BA00AC04}" sibTransId="{351BE433-F248-4583-A777-DF1EDAB2CA63}"/>
    <dgm:cxn modelId="{C9477E51-DA87-4F7D-B10B-86F453669B28}" srcId="{8C415547-8C49-448D-B48E-18539635DD03}" destId="{3F59723B-2011-4F3D-9ACB-B9E139A51B04}" srcOrd="1" destOrd="0" parTransId="{160BECC4-8514-4BE9-8D9B-E5238431E38D}" sibTransId="{F8548348-0610-4627-9111-8E5B4F51A24D}"/>
    <dgm:cxn modelId="{8310498E-ECA8-4900-ABB0-66CF26FD3A46}" type="presOf" srcId="{0D05965C-68E0-4C55-A83E-B741896B4366}" destId="{4D04E756-8077-4DE9-89FF-6024959E1042}" srcOrd="0" destOrd="0" presId="urn:microsoft.com/office/officeart/2005/8/layout/radial3"/>
    <dgm:cxn modelId="{D4BA43BC-B171-4015-B4BA-072F751A3C8B}" type="presParOf" srcId="{7CBAA17E-A88F-40B2-8094-E3B4296E434A}" destId="{F6E07041-9DE4-48C4-A47C-D665DF46CF2F}" srcOrd="0" destOrd="0" presId="urn:microsoft.com/office/officeart/2005/8/layout/radial3"/>
    <dgm:cxn modelId="{DB6D3316-8349-42B2-BA4A-D76AB947AAA7}" type="presParOf" srcId="{F6E07041-9DE4-48C4-A47C-D665DF46CF2F}" destId="{A0669603-1373-4F96-94A9-5D4CF9BD988C}" srcOrd="0" destOrd="0" presId="urn:microsoft.com/office/officeart/2005/8/layout/radial3"/>
    <dgm:cxn modelId="{CA20B520-84A6-4CC1-B7C9-5012411DC3B3}" type="presParOf" srcId="{F6E07041-9DE4-48C4-A47C-D665DF46CF2F}" destId="{45B8FE09-859B-48A3-8E28-75FF81181452}" srcOrd="1" destOrd="0" presId="urn:microsoft.com/office/officeart/2005/8/layout/radial3"/>
    <dgm:cxn modelId="{192259C1-B2D9-41D7-9E74-F9B8574B46BA}" type="presParOf" srcId="{F6E07041-9DE4-48C4-A47C-D665DF46CF2F}" destId="{7EC561AC-5910-4912-A9C1-473A4D2B2E00}" srcOrd="2" destOrd="0" presId="urn:microsoft.com/office/officeart/2005/8/layout/radial3"/>
    <dgm:cxn modelId="{1EE4D109-36D2-4634-8923-EA94236FAF67}" type="presParOf" srcId="{F6E07041-9DE4-48C4-A47C-D665DF46CF2F}" destId="{4D04E756-8077-4DE9-89FF-6024959E1042}" srcOrd="3" destOrd="0" presId="urn:microsoft.com/office/officeart/2005/8/layout/radial3"/>
    <dgm:cxn modelId="{B51B11E0-27D2-4935-BB20-74ABE142F627}" type="presParOf" srcId="{F6E07041-9DE4-48C4-A47C-D665DF46CF2F}" destId="{1F2F31D6-A6D0-4125-9F94-607251599DAC}" srcOrd="4" destOrd="0" presId="urn:microsoft.com/office/officeart/2005/8/layout/radial3"/>
    <dgm:cxn modelId="{59B3AA5F-5EC2-4A9C-8169-57A157ABAD2A}" type="presParOf" srcId="{F6E07041-9DE4-48C4-A47C-D665DF46CF2F}" destId="{99B6116B-B6A4-4CD6-AA91-F12B85A82F97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3F7ADF-2CB5-46F8-8DB9-9EB35B0DC4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4B552A-1B47-4F55-AC80-1EE2C5BAD96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КОММЕРЧЕСКИЕ УСЛУГИ</a:t>
          </a:r>
          <a:endParaRPr lang="ru-RU" sz="6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1975F39-4224-4D88-B78D-A9D6846953C6}" type="parTrans" cxnId="{71B96351-E1D7-41E6-BDE6-91C3FCA962E0}">
      <dgm:prSet/>
      <dgm:spPr/>
      <dgm:t>
        <a:bodyPr/>
        <a:lstStyle/>
        <a:p>
          <a:endParaRPr lang="ru-RU"/>
        </a:p>
      </dgm:t>
    </dgm:pt>
    <dgm:pt modelId="{B6F1BBF4-4E2E-42D6-8AAE-CD2070A51D88}" type="sibTrans" cxnId="{71B96351-E1D7-41E6-BDE6-91C3FCA962E0}">
      <dgm:prSet/>
      <dgm:spPr/>
      <dgm:t>
        <a:bodyPr/>
        <a:lstStyle/>
        <a:p>
          <a:endParaRPr lang="ru-RU"/>
        </a:p>
      </dgm:t>
    </dgm:pt>
    <dgm:pt modelId="{3A3CDC0F-9DA8-4AE2-816B-548924FEDCA5}" type="pres">
      <dgm:prSet presAssocID="{893F7ADF-2CB5-46F8-8DB9-9EB35B0DC4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56415D-EDCE-4E7C-BD48-66CBB02813B5}" type="pres">
      <dgm:prSet presAssocID="{9F4B552A-1B47-4F55-AC80-1EE2C5BAD96E}" presName="circ1TxSh" presStyleLbl="vennNode1" presStyleIdx="0" presStyleCnt="1" custScaleX="177209" custLinFactNeighborX="-7970" custLinFactNeighborY="-40909"/>
      <dgm:spPr/>
      <dgm:t>
        <a:bodyPr/>
        <a:lstStyle/>
        <a:p>
          <a:endParaRPr lang="ru-RU"/>
        </a:p>
      </dgm:t>
    </dgm:pt>
  </dgm:ptLst>
  <dgm:cxnLst>
    <dgm:cxn modelId="{67CA9709-2D53-4CD3-A583-A2B822E2804A}" type="presOf" srcId="{9F4B552A-1B47-4F55-AC80-1EE2C5BAD96E}" destId="{3656415D-EDCE-4E7C-BD48-66CBB02813B5}" srcOrd="0" destOrd="0" presId="urn:microsoft.com/office/officeart/2005/8/layout/venn1"/>
    <dgm:cxn modelId="{71B96351-E1D7-41E6-BDE6-91C3FCA962E0}" srcId="{893F7ADF-2CB5-46F8-8DB9-9EB35B0DC492}" destId="{9F4B552A-1B47-4F55-AC80-1EE2C5BAD96E}" srcOrd="0" destOrd="0" parTransId="{71975F39-4224-4D88-B78D-A9D6846953C6}" sibTransId="{B6F1BBF4-4E2E-42D6-8AAE-CD2070A51D88}"/>
    <dgm:cxn modelId="{41E71B14-1308-43C9-B06F-3116EABE0FE0}" type="presOf" srcId="{893F7ADF-2CB5-46F8-8DB9-9EB35B0DC492}" destId="{3A3CDC0F-9DA8-4AE2-816B-548924FEDCA5}" srcOrd="0" destOrd="0" presId="urn:microsoft.com/office/officeart/2005/8/layout/venn1"/>
    <dgm:cxn modelId="{0BDB1B65-A63C-4AA4-A1E3-1125049A2079}" type="presParOf" srcId="{3A3CDC0F-9DA8-4AE2-816B-548924FEDCA5}" destId="{3656415D-EDCE-4E7C-BD48-66CBB02813B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0017C9-ABBC-47AB-9922-11D4B6EF7B6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4C0C90-E8E6-4E8C-93EC-F8449BF7AC6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КОЛЛЕГИИ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98B1F96-0B8D-4141-A621-BC35ED6F9ADC}" type="parTrans" cxnId="{D6C01C80-607A-441D-8C30-87C89739968C}">
      <dgm:prSet/>
      <dgm:spPr/>
      <dgm:t>
        <a:bodyPr/>
        <a:lstStyle/>
        <a:p>
          <a:endParaRPr lang="ru-RU"/>
        </a:p>
      </dgm:t>
    </dgm:pt>
    <dgm:pt modelId="{4F52B23C-2FB4-4FEE-8F94-CB59D06C2615}" type="sibTrans" cxnId="{D6C01C80-607A-441D-8C30-87C89739968C}">
      <dgm:prSet/>
      <dgm:spPr/>
      <dgm:t>
        <a:bodyPr/>
        <a:lstStyle/>
        <a:p>
          <a:endParaRPr lang="ru-RU"/>
        </a:p>
      </dgm:t>
    </dgm:pt>
    <dgm:pt modelId="{6B1E9AE1-B913-4C6C-B010-76D59E67D990}" type="pres">
      <dgm:prSet presAssocID="{640017C9-ABBC-47AB-9922-11D4B6EF7B6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50D0E6-CF7F-4598-936A-16F185FA0B99}" type="pres">
      <dgm:prSet presAssocID="{B14C0C90-E8E6-4E8C-93EC-F8449BF7AC67}" presName="circ1TxSh" presStyleLbl="vennNode1" presStyleIdx="0" presStyleCnt="1" custScaleX="190909" custLinFactNeighborX="5012" custLinFactNeighborY="-4762"/>
      <dgm:spPr/>
      <dgm:t>
        <a:bodyPr/>
        <a:lstStyle/>
        <a:p>
          <a:endParaRPr lang="ru-RU"/>
        </a:p>
      </dgm:t>
    </dgm:pt>
  </dgm:ptLst>
  <dgm:cxnLst>
    <dgm:cxn modelId="{6459EABD-ADB0-4F2D-9F98-4361EE89A60A}" type="presOf" srcId="{640017C9-ABBC-47AB-9922-11D4B6EF7B6F}" destId="{6B1E9AE1-B913-4C6C-B010-76D59E67D990}" srcOrd="0" destOrd="0" presId="urn:microsoft.com/office/officeart/2005/8/layout/venn1"/>
    <dgm:cxn modelId="{5C069806-2E51-413C-8CB3-8220D0657E56}" type="presOf" srcId="{B14C0C90-E8E6-4E8C-93EC-F8449BF7AC67}" destId="{4650D0E6-CF7F-4598-936A-16F185FA0B99}" srcOrd="0" destOrd="0" presId="urn:microsoft.com/office/officeart/2005/8/layout/venn1"/>
    <dgm:cxn modelId="{D6C01C80-607A-441D-8C30-87C89739968C}" srcId="{640017C9-ABBC-47AB-9922-11D4B6EF7B6F}" destId="{B14C0C90-E8E6-4E8C-93EC-F8449BF7AC67}" srcOrd="0" destOrd="0" parTransId="{498B1F96-0B8D-4141-A621-BC35ED6F9ADC}" sibTransId="{4F52B23C-2FB4-4FEE-8F94-CB59D06C2615}"/>
    <dgm:cxn modelId="{771C4946-9A14-47CD-874A-1D6ABA73C5B3}" type="presParOf" srcId="{6B1E9AE1-B913-4C6C-B010-76D59E67D990}" destId="{4650D0E6-CF7F-4598-936A-16F185FA0B9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D591BF-536B-448B-9B47-3A751F35375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156284-07FE-4803-9F73-013058828569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МУЗЫКАЛЬНАЯ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875991-D01A-46E4-9F2D-600E12AD5D68}" type="parTrans" cxnId="{F63ED8F5-690D-400C-8F61-F2F7355F8981}">
      <dgm:prSet/>
      <dgm:spPr/>
      <dgm:t>
        <a:bodyPr/>
        <a:lstStyle/>
        <a:p>
          <a:endParaRPr lang="ru-RU"/>
        </a:p>
      </dgm:t>
    </dgm:pt>
    <dgm:pt modelId="{27C31FCD-DA03-41D8-9D51-DDBF3A05A032}" type="sibTrans" cxnId="{F63ED8F5-690D-400C-8F61-F2F7355F8981}">
      <dgm:prSet/>
      <dgm:spPr/>
      <dgm:t>
        <a:bodyPr/>
        <a:lstStyle/>
        <a:p>
          <a:endParaRPr lang="ru-RU"/>
        </a:p>
      </dgm:t>
    </dgm:pt>
    <dgm:pt modelId="{77C1ABC0-59AB-44D6-AA80-D72C72E7EE5A}" type="pres">
      <dgm:prSet presAssocID="{ABD591BF-536B-448B-9B47-3A751F35375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948BC9-BC17-492F-A54E-E2330502A219}" type="pres">
      <dgm:prSet presAssocID="{48156284-07FE-4803-9F73-013058828569}" presName="node" presStyleLbl="node1" presStyleIdx="0" presStyleCnt="1" custScaleX="354939" custRadScaleRad="100097" custRadScaleInc="-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DB61F1-EDB9-4787-88D8-FEE6E51B3B26}" type="presOf" srcId="{ABD591BF-536B-448B-9B47-3A751F353753}" destId="{77C1ABC0-59AB-44D6-AA80-D72C72E7EE5A}" srcOrd="0" destOrd="0" presId="urn:microsoft.com/office/officeart/2005/8/layout/cycle2"/>
    <dgm:cxn modelId="{F63ED8F5-690D-400C-8F61-F2F7355F8981}" srcId="{ABD591BF-536B-448B-9B47-3A751F353753}" destId="{48156284-07FE-4803-9F73-013058828569}" srcOrd="0" destOrd="0" parTransId="{1E875991-D01A-46E4-9F2D-600E12AD5D68}" sibTransId="{27C31FCD-DA03-41D8-9D51-DDBF3A05A032}"/>
    <dgm:cxn modelId="{3B255D79-20E5-4651-A7B6-C7106B338455}" type="presOf" srcId="{48156284-07FE-4803-9F73-013058828569}" destId="{9B948BC9-BC17-492F-A54E-E2330502A219}" srcOrd="0" destOrd="0" presId="urn:microsoft.com/office/officeart/2005/8/layout/cycle2"/>
    <dgm:cxn modelId="{0CFF1764-59FC-400C-83F9-40E3D96321BB}" type="presParOf" srcId="{77C1ABC0-59AB-44D6-AA80-D72C72E7EE5A}" destId="{9B948BC9-BC17-492F-A54E-E2330502A2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20594D-1F40-4B20-B4C4-63993F18CCB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FE35E4-3037-476E-84AC-28D837BEDF5E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ВИННО-ГАСТРОНОМИЧЕСКАЯ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88897A-BD40-4136-AACE-7C718F7E0136}" type="parTrans" cxnId="{784EEA03-09E8-4C28-B65E-E0E11581182C}">
      <dgm:prSet/>
      <dgm:spPr/>
      <dgm:t>
        <a:bodyPr/>
        <a:lstStyle/>
        <a:p>
          <a:endParaRPr lang="ru-RU"/>
        </a:p>
      </dgm:t>
    </dgm:pt>
    <dgm:pt modelId="{17DE0067-12F4-43D9-A7EF-DFC23E020563}" type="sibTrans" cxnId="{784EEA03-09E8-4C28-B65E-E0E11581182C}">
      <dgm:prSet/>
      <dgm:spPr/>
      <dgm:t>
        <a:bodyPr/>
        <a:lstStyle/>
        <a:p>
          <a:endParaRPr lang="ru-RU"/>
        </a:p>
      </dgm:t>
    </dgm:pt>
    <dgm:pt modelId="{E4C7CD00-0939-40C6-81CA-4ECE294EE676}" type="pres">
      <dgm:prSet presAssocID="{C020594D-1F40-4B20-B4C4-63993F18CCB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89AD21-7786-487A-9264-9163AC5BFB7E}" type="pres">
      <dgm:prSet presAssocID="{C9FE35E4-3037-476E-84AC-28D837BEDF5E}" presName="node" presStyleLbl="node1" presStyleIdx="0" presStyleCnt="1" custScaleX="522304" custScaleY="145015" custRadScaleRad="103762" custRadScaleInc="-16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80BCA9-D887-49D9-A1AB-DAF4CEB2BC39}" type="presOf" srcId="{C9FE35E4-3037-476E-84AC-28D837BEDF5E}" destId="{3A89AD21-7786-487A-9264-9163AC5BFB7E}" srcOrd="0" destOrd="0" presId="urn:microsoft.com/office/officeart/2005/8/layout/cycle2"/>
    <dgm:cxn modelId="{784EEA03-09E8-4C28-B65E-E0E11581182C}" srcId="{C020594D-1F40-4B20-B4C4-63993F18CCB3}" destId="{C9FE35E4-3037-476E-84AC-28D837BEDF5E}" srcOrd="0" destOrd="0" parTransId="{C388897A-BD40-4136-AACE-7C718F7E0136}" sibTransId="{17DE0067-12F4-43D9-A7EF-DFC23E020563}"/>
    <dgm:cxn modelId="{8545C1DD-4D2E-4C26-9E26-8AA2FDF05F79}" type="presOf" srcId="{C020594D-1F40-4B20-B4C4-63993F18CCB3}" destId="{E4C7CD00-0939-40C6-81CA-4ECE294EE676}" srcOrd="0" destOrd="0" presId="urn:microsoft.com/office/officeart/2005/8/layout/cycle2"/>
    <dgm:cxn modelId="{3DB7A306-5118-4E65-BD2B-C5B9B9D7BFD5}" type="presParOf" srcId="{E4C7CD00-0939-40C6-81CA-4ECE294EE676}" destId="{3A89AD21-7786-487A-9264-9163AC5BFB7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155D97-ED51-423F-9D94-48F023CF530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380C30-1736-419C-BF45-26522CB5FE34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ЛИТЕРАТУРНО-ТЕАТРАЛЬНАЯ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BC51EA-89F3-4C41-965B-54213B46FE82}" type="parTrans" cxnId="{29E32E6F-5891-4CF0-9D53-2F484B662BC7}">
      <dgm:prSet/>
      <dgm:spPr/>
      <dgm:t>
        <a:bodyPr/>
        <a:lstStyle/>
        <a:p>
          <a:endParaRPr lang="ru-RU"/>
        </a:p>
      </dgm:t>
    </dgm:pt>
    <dgm:pt modelId="{A7B52B99-58B6-4248-B10A-7F0A478C5330}" type="sibTrans" cxnId="{29E32E6F-5891-4CF0-9D53-2F484B662BC7}">
      <dgm:prSet/>
      <dgm:spPr/>
      <dgm:t>
        <a:bodyPr/>
        <a:lstStyle/>
        <a:p>
          <a:endParaRPr lang="ru-RU"/>
        </a:p>
      </dgm:t>
    </dgm:pt>
    <dgm:pt modelId="{B2CFC15C-ED0D-4250-A041-7C3608A1D461}" type="pres">
      <dgm:prSet presAssocID="{BC155D97-ED51-423F-9D94-48F023CF530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9878C5-EEF8-4E3A-A377-AACE445AD112}" type="pres">
      <dgm:prSet presAssocID="{53380C30-1736-419C-BF45-26522CB5FE34}" presName="node" presStyleLbl="node1" presStyleIdx="0" presStyleCnt="1" custScaleX="491717" custScaleY="292308" custRadScaleRad="100560" custRadScaleInc="-1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1F9437-2D1F-486B-B2BA-36DEB07D3E21}" type="presOf" srcId="{53380C30-1736-419C-BF45-26522CB5FE34}" destId="{529878C5-EEF8-4E3A-A377-AACE445AD112}" srcOrd="0" destOrd="0" presId="urn:microsoft.com/office/officeart/2005/8/layout/cycle2"/>
    <dgm:cxn modelId="{D721E046-99A3-4F2E-B6A9-0787BBCED65B}" type="presOf" srcId="{BC155D97-ED51-423F-9D94-48F023CF530F}" destId="{B2CFC15C-ED0D-4250-A041-7C3608A1D461}" srcOrd="0" destOrd="0" presId="urn:microsoft.com/office/officeart/2005/8/layout/cycle2"/>
    <dgm:cxn modelId="{29E32E6F-5891-4CF0-9D53-2F484B662BC7}" srcId="{BC155D97-ED51-423F-9D94-48F023CF530F}" destId="{53380C30-1736-419C-BF45-26522CB5FE34}" srcOrd="0" destOrd="0" parTransId="{C7BC51EA-89F3-4C41-965B-54213B46FE82}" sibTransId="{A7B52B99-58B6-4248-B10A-7F0A478C5330}"/>
    <dgm:cxn modelId="{20CC711E-F573-4A7D-A52A-92AA932AF9C9}" type="presParOf" srcId="{B2CFC15C-ED0D-4250-A041-7C3608A1D461}" destId="{529878C5-EEF8-4E3A-A377-AACE445AD11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DD12E2-8126-4B5E-AA4B-CCCCF1705D0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275EE8-75C0-4869-A407-430C0230F9C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ТАНЦЕВАЛЬНАЯ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DC77F3-8407-473A-A20E-F0C28AFD472C}" type="parTrans" cxnId="{EE23F606-1C93-4E76-B39E-DEA573248ECC}">
      <dgm:prSet/>
      <dgm:spPr/>
      <dgm:t>
        <a:bodyPr/>
        <a:lstStyle/>
        <a:p>
          <a:endParaRPr lang="ru-RU"/>
        </a:p>
      </dgm:t>
    </dgm:pt>
    <dgm:pt modelId="{563B474F-DAB4-4F4C-98DD-6176908C77F5}" type="sibTrans" cxnId="{EE23F606-1C93-4E76-B39E-DEA573248ECC}">
      <dgm:prSet/>
      <dgm:spPr/>
      <dgm:t>
        <a:bodyPr/>
        <a:lstStyle/>
        <a:p>
          <a:endParaRPr lang="ru-RU"/>
        </a:p>
      </dgm:t>
    </dgm:pt>
    <dgm:pt modelId="{E73AA3C8-584C-4D7D-98E4-657506065271}" type="pres">
      <dgm:prSet presAssocID="{DFDD12E2-8126-4B5E-AA4B-CCCCF1705D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6C0CF4-52A8-4B60-B25F-EFD73C943ABF}" type="pres">
      <dgm:prSet presAssocID="{4C275EE8-75C0-4869-A407-430C0230F9C6}" presName="node" presStyleLbl="node1" presStyleIdx="0" presStyleCnt="1" custScaleX="486463" custScaleY="217622" custRadScaleRad="96496" custRadScaleInc="-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A28E5F-679E-4ECD-8A14-6AE7D191D9D1}" type="presOf" srcId="{DFDD12E2-8126-4B5E-AA4B-CCCCF1705D0E}" destId="{E73AA3C8-584C-4D7D-98E4-657506065271}" srcOrd="0" destOrd="0" presId="urn:microsoft.com/office/officeart/2005/8/layout/cycle2"/>
    <dgm:cxn modelId="{EE23F606-1C93-4E76-B39E-DEA573248ECC}" srcId="{DFDD12E2-8126-4B5E-AA4B-CCCCF1705D0E}" destId="{4C275EE8-75C0-4869-A407-430C0230F9C6}" srcOrd="0" destOrd="0" parTransId="{30DC77F3-8407-473A-A20E-F0C28AFD472C}" sibTransId="{563B474F-DAB4-4F4C-98DD-6176908C77F5}"/>
    <dgm:cxn modelId="{26346791-8A1D-4DE5-9BB0-3D376F49FBDC}" type="presOf" srcId="{4C275EE8-75C0-4869-A407-430C0230F9C6}" destId="{106C0CF4-52A8-4B60-B25F-EFD73C943ABF}" srcOrd="0" destOrd="0" presId="urn:microsoft.com/office/officeart/2005/8/layout/cycle2"/>
    <dgm:cxn modelId="{FD1B676E-4663-487E-BFBB-036C580F878B}" type="presParOf" srcId="{E73AA3C8-584C-4D7D-98E4-657506065271}" destId="{106C0CF4-52A8-4B60-B25F-EFD73C943AB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67A64A-E4AF-4C0C-8F30-7810BB3AC1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929FA8-75CD-43C6-9910-705E1B8EF72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ТУРИСТИЧЕСКО –ОЗДОРОВИТЕЛЬНАЯ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0D5C70-D056-4A7A-B39F-7C5FB0AC446C}" type="parTrans" cxnId="{24F079E2-FF0E-4250-9EAB-0263648F4888}">
      <dgm:prSet/>
      <dgm:spPr/>
      <dgm:t>
        <a:bodyPr/>
        <a:lstStyle/>
        <a:p>
          <a:endParaRPr lang="ru-RU"/>
        </a:p>
      </dgm:t>
    </dgm:pt>
    <dgm:pt modelId="{0E733648-0A7C-4C48-A57E-D4F940B653A3}" type="sibTrans" cxnId="{24F079E2-FF0E-4250-9EAB-0263648F4888}">
      <dgm:prSet/>
      <dgm:spPr/>
      <dgm:t>
        <a:bodyPr/>
        <a:lstStyle/>
        <a:p>
          <a:endParaRPr lang="ru-RU"/>
        </a:p>
      </dgm:t>
    </dgm:pt>
    <dgm:pt modelId="{59F33F49-B720-4632-B9DF-99DCACEC78C1}" type="pres">
      <dgm:prSet presAssocID="{9367A64A-E4AF-4C0C-8F30-7810BB3AC1D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B5084E-5645-4FFC-B5AB-38FA77B43EA9}" type="pres">
      <dgm:prSet presAssocID="{D4929FA8-75CD-43C6-9910-705E1B8EF72F}" presName="node" presStyleLbl="node1" presStyleIdx="0" presStyleCnt="1" custScaleX="1069452" custScaleY="330529" custRadScaleRad="102046" custRadScaleInc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F079E2-FF0E-4250-9EAB-0263648F4888}" srcId="{9367A64A-E4AF-4C0C-8F30-7810BB3AC1DD}" destId="{D4929FA8-75CD-43C6-9910-705E1B8EF72F}" srcOrd="0" destOrd="0" parTransId="{960D5C70-D056-4A7A-B39F-7C5FB0AC446C}" sibTransId="{0E733648-0A7C-4C48-A57E-D4F940B653A3}"/>
    <dgm:cxn modelId="{45AEE4D4-9D1F-46E2-BF5B-901E26AC2712}" type="presOf" srcId="{9367A64A-E4AF-4C0C-8F30-7810BB3AC1DD}" destId="{59F33F49-B720-4632-B9DF-99DCACEC78C1}" srcOrd="0" destOrd="0" presId="urn:microsoft.com/office/officeart/2005/8/layout/cycle2"/>
    <dgm:cxn modelId="{CE1B0D77-EB92-4C79-A55B-2D2BD7E03D52}" type="presOf" srcId="{D4929FA8-75CD-43C6-9910-705E1B8EF72F}" destId="{15B5084E-5645-4FFC-B5AB-38FA77B43EA9}" srcOrd="0" destOrd="0" presId="urn:microsoft.com/office/officeart/2005/8/layout/cycle2"/>
    <dgm:cxn modelId="{3B48D418-2CFE-4A76-B268-8758ACAF56EC}" type="presParOf" srcId="{59F33F49-B720-4632-B9DF-99DCACEC78C1}" destId="{15B5084E-5645-4FFC-B5AB-38FA77B43EA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C7FC33-9C28-4F32-B3D4-78D666ACDF36}">
      <dsp:nvSpPr>
        <dsp:cNvPr id="0" name=""/>
        <dsp:cNvSpPr/>
      </dsp:nvSpPr>
      <dsp:spPr>
        <a:xfrm>
          <a:off x="0" y="74987"/>
          <a:ext cx="1921708" cy="94828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Программа антикризисных мер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74987"/>
        <a:ext cx="1921708" cy="948285"/>
      </dsp:txXfrm>
    </dsp:sp>
    <dsp:sp modelId="{12478F3E-E47C-4D6E-A60F-C48AA42730D2}">
      <dsp:nvSpPr>
        <dsp:cNvPr id="0" name=""/>
        <dsp:cNvSpPr/>
      </dsp:nvSpPr>
      <dsp:spPr>
        <a:xfrm rot="21561911">
          <a:off x="2059090" y="275161"/>
          <a:ext cx="1143718" cy="435586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857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FFC000"/>
            </a:solidFill>
          </a:endParaRPr>
        </a:p>
      </dsp:txBody>
      <dsp:txXfrm rot="21561911">
        <a:off x="2059090" y="275161"/>
        <a:ext cx="1143718" cy="435586"/>
      </dsp:txXfrm>
    </dsp:sp>
    <dsp:sp modelId="{49853161-DA68-4E99-905A-08272A6A010B}">
      <dsp:nvSpPr>
        <dsp:cNvPr id="0" name=""/>
        <dsp:cNvSpPr/>
      </dsp:nvSpPr>
      <dsp:spPr>
        <a:xfrm>
          <a:off x="3250518" y="72004"/>
          <a:ext cx="2175490" cy="8794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Индивидуальные коммерческие возможности и потребности коллег</a:t>
          </a:r>
          <a:endParaRPr lang="ru-RU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3250518" y="72004"/>
        <a:ext cx="2175490" cy="879406"/>
      </dsp:txXfrm>
    </dsp:sp>
    <dsp:sp modelId="{ED5D1BE8-CC5C-460D-862C-1F656A089B90}">
      <dsp:nvSpPr>
        <dsp:cNvPr id="0" name=""/>
        <dsp:cNvSpPr/>
      </dsp:nvSpPr>
      <dsp:spPr>
        <a:xfrm rot="22862">
          <a:off x="5520671" y="291954"/>
          <a:ext cx="1181088" cy="366432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22862">
        <a:off x="5520671" y="291954"/>
        <a:ext cx="1181088" cy="366432"/>
      </dsp:txXfrm>
    </dsp:sp>
    <dsp:sp modelId="{ABA4BC85-938B-4B93-8AB8-C0B1DB0AF17E}">
      <dsp:nvSpPr>
        <dsp:cNvPr id="0" name=""/>
        <dsp:cNvSpPr/>
      </dsp:nvSpPr>
      <dsp:spPr>
        <a:xfrm>
          <a:off x="6687618" y="105237"/>
          <a:ext cx="1928189" cy="857012"/>
        </a:xfrm>
        <a:prstGeom prst="roundRect">
          <a:avLst>
            <a:gd name="adj" fmla="val 10000"/>
          </a:avLst>
        </a:prstGeom>
        <a:solidFill>
          <a:schemeClr val="dk1"/>
        </a:solidFill>
        <a:ln w="19050" cap="rnd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+mj-lt"/>
            </a:rPr>
            <a:t>Получение (анкетирование) и программная обработка информации</a:t>
          </a:r>
          <a:endParaRPr lang="ru-RU" sz="1400" b="1" kern="1200" dirty="0">
            <a:solidFill>
              <a:schemeClr val="tx1"/>
            </a:solidFill>
            <a:latin typeface="+mj-lt"/>
          </a:endParaRPr>
        </a:p>
      </dsp:txBody>
      <dsp:txXfrm>
        <a:off x="6687618" y="105237"/>
        <a:ext cx="1928189" cy="857012"/>
      </dsp:txXfrm>
    </dsp:sp>
    <dsp:sp modelId="{5C2F0F0F-6A31-4813-8182-44B8214589C7}">
      <dsp:nvSpPr>
        <dsp:cNvPr id="0" name=""/>
        <dsp:cNvSpPr/>
      </dsp:nvSpPr>
      <dsp:spPr>
        <a:xfrm rot="10800000" flipH="1" flipV="1">
          <a:off x="5591471" y="1728191"/>
          <a:ext cx="1282741" cy="554065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857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/>
        </a:p>
      </dsp:txBody>
      <dsp:txXfrm rot="10800000" flipH="1" flipV="1">
        <a:off x="5591471" y="1728191"/>
        <a:ext cx="1282741" cy="554065"/>
      </dsp:txXfrm>
    </dsp:sp>
    <dsp:sp modelId="{C31FAC8B-1384-41E9-A6D4-332E94430B4E}">
      <dsp:nvSpPr>
        <dsp:cNvPr id="0" name=""/>
        <dsp:cNvSpPr/>
      </dsp:nvSpPr>
      <dsp:spPr>
        <a:xfrm>
          <a:off x="6709309" y="2888156"/>
          <a:ext cx="1906498" cy="84254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Объединенные возможности и потребности коллег</a:t>
          </a:r>
          <a:endParaRPr lang="ru-RU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09309" y="2888156"/>
        <a:ext cx="1906498" cy="842543"/>
      </dsp:txXfrm>
    </dsp:sp>
    <dsp:sp modelId="{E0DF79F1-23B6-4395-A63A-C364C07F51CE}">
      <dsp:nvSpPr>
        <dsp:cNvPr id="0" name=""/>
        <dsp:cNvSpPr/>
      </dsp:nvSpPr>
      <dsp:spPr>
        <a:xfrm rot="10760399">
          <a:off x="5593595" y="3174737"/>
          <a:ext cx="1110841" cy="374517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760399">
        <a:off x="5593595" y="3174737"/>
        <a:ext cx="1110841" cy="374517"/>
      </dsp:txXfrm>
    </dsp:sp>
    <dsp:sp modelId="{1E2CA0AF-5599-4003-B789-0A721DCBD1CC}">
      <dsp:nvSpPr>
        <dsp:cNvPr id="0" name=""/>
        <dsp:cNvSpPr/>
      </dsp:nvSpPr>
      <dsp:spPr>
        <a:xfrm>
          <a:off x="2816319" y="1368148"/>
          <a:ext cx="2737378" cy="983409"/>
        </a:xfrm>
        <a:prstGeom prst="roundRect">
          <a:avLst>
            <a:gd name="adj" fmla="val 10000"/>
          </a:avLst>
        </a:prstGeom>
        <a:solidFill>
          <a:schemeClr val="dk1"/>
        </a:solidFill>
        <a:ln w="2857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Председатель «Конгресс-коллегии», Руководитель Коллегии по поддержке и развитию бизнеса, Координаторы проекта</a:t>
          </a:r>
          <a:endParaRPr lang="ru-RU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816319" y="1368148"/>
        <a:ext cx="2737378" cy="983409"/>
      </dsp:txXfrm>
    </dsp:sp>
    <dsp:sp modelId="{2A3D7EAD-E336-47A7-B422-8BB61CF6D1C3}">
      <dsp:nvSpPr>
        <dsp:cNvPr id="0" name=""/>
        <dsp:cNvSpPr/>
      </dsp:nvSpPr>
      <dsp:spPr>
        <a:xfrm rot="10799050">
          <a:off x="1991133" y="1728311"/>
          <a:ext cx="871892" cy="435586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799050">
        <a:off x="1991133" y="1728311"/>
        <a:ext cx="871892" cy="435586"/>
      </dsp:txXfrm>
    </dsp:sp>
    <dsp:sp modelId="{CC035067-2E60-4678-AA7E-42358A5BB425}">
      <dsp:nvSpPr>
        <dsp:cNvPr id="0" name=""/>
        <dsp:cNvSpPr/>
      </dsp:nvSpPr>
      <dsp:spPr>
        <a:xfrm>
          <a:off x="0" y="1510352"/>
          <a:ext cx="2009264" cy="848813"/>
        </a:xfrm>
        <a:prstGeom prst="roundRect">
          <a:avLst>
            <a:gd name="adj" fmla="val 10000"/>
          </a:avLst>
        </a:prstGeom>
        <a:solidFill>
          <a:schemeClr val="dk1"/>
        </a:solidFill>
        <a:ln w="2857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Технологии реализации Программы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>
        <a:off x="0" y="1510352"/>
        <a:ext cx="2009264" cy="848813"/>
      </dsp:txXfrm>
    </dsp:sp>
    <dsp:sp modelId="{36125D22-EC59-49C3-AF25-436A90560051}">
      <dsp:nvSpPr>
        <dsp:cNvPr id="0" name=""/>
        <dsp:cNvSpPr/>
      </dsp:nvSpPr>
      <dsp:spPr>
        <a:xfrm rot="5401470" flipV="1">
          <a:off x="4069821" y="2496779"/>
          <a:ext cx="417945" cy="3211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5401470" flipV="1">
        <a:off x="4069821" y="2496779"/>
        <a:ext cx="417945" cy="321105"/>
      </dsp:txXfrm>
    </dsp:sp>
    <dsp:sp modelId="{007136E6-04CA-49C3-A751-6D991C21ECE4}">
      <dsp:nvSpPr>
        <dsp:cNvPr id="0" name=""/>
        <dsp:cNvSpPr/>
      </dsp:nvSpPr>
      <dsp:spPr>
        <a:xfrm>
          <a:off x="0" y="2906115"/>
          <a:ext cx="2058865" cy="8799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Совместная реализация коммерческих  интересов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2906115"/>
        <a:ext cx="2058865" cy="879922"/>
      </dsp:txXfrm>
    </dsp:sp>
    <dsp:sp modelId="{FF6731E3-91BA-403A-90DE-FC3C24BD5EF4}">
      <dsp:nvSpPr>
        <dsp:cNvPr id="0" name=""/>
        <dsp:cNvSpPr/>
      </dsp:nvSpPr>
      <dsp:spPr>
        <a:xfrm rot="10799764">
          <a:off x="1962678" y="3025288"/>
          <a:ext cx="820481" cy="435586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dk1">
                <a:tint val="98000"/>
                <a:lumMod val="114000"/>
              </a:schemeClr>
            </a:gs>
            <a:gs pos="100000">
              <a:schemeClr val="dk1"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799764">
        <a:off x="1962678" y="3025288"/>
        <a:ext cx="820481" cy="435586"/>
      </dsp:txXfrm>
    </dsp:sp>
    <dsp:sp modelId="{2D48B97E-FE72-4A86-B998-548BF85CCF95}">
      <dsp:nvSpPr>
        <dsp:cNvPr id="0" name=""/>
        <dsp:cNvSpPr/>
      </dsp:nvSpPr>
      <dsp:spPr>
        <a:xfrm>
          <a:off x="2749541" y="2845393"/>
          <a:ext cx="2876081" cy="9658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Создание коммерческих  «цепочек»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749541" y="2845393"/>
        <a:ext cx="2876081" cy="965831"/>
      </dsp:txXfrm>
    </dsp:sp>
    <dsp:sp modelId="{755D9B0C-0F39-43E2-AE05-A7DFFD8128FA}">
      <dsp:nvSpPr>
        <dsp:cNvPr id="0" name=""/>
        <dsp:cNvSpPr/>
      </dsp:nvSpPr>
      <dsp:spPr>
        <a:xfrm rot="8521113" flipV="1">
          <a:off x="8496143" y="1966744"/>
          <a:ext cx="62686" cy="45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19050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70C0"/>
            </a:solidFill>
          </a:endParaRPr>
        </a:p>
      </dsp:txBody>
      <dsp:txXfrm rot="8521113" flipV="1">
        <a:off x="8496143" y="1966744"/>
        <a:ext cx="62686" cy="45719"/>
      </dsp:txXfrm>
    </dsp:sp>
    <dsp:sp modelId="{298CA816-DCCE-4846-BA6C-63A8884D740B}">
      <dsp:nvSpPr>
        <dsp:cNvPr id="0" name=""/>
        <dsp:cNvSpPr/>
      </dsp:nvSpPr>
      <dsp:spPr>
        <a:xfrm>
          <a:off x="6822070" y="1512172"/>
          <a:ext cx="1793737" cy="839539"/>
        </a:xfrm>
        <a:prstGeom prst="roundRect">
          <a:avLst>
            <a:gd name="adj" fmla="val 10000"/>
          </a:avLst>
        </a:prstGeom>
        <a:solidFill>
          <a:schemeClr val="dk1"/>
        </a:solidFill>
        <a:ln w="19050" cap="rnd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Внешняя среда мер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22070" y="1512172"/>
        <a:ext cx="1793737" cy="83953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669603-1373-4F96-94A9-5D4CF9BD988C}">
      <dsp:nvSpPr>
        <dsp:cNvPr id="0" name=""/>
        <dsp:cNvSpPr/>
      </dsp:nvSpPr>
      <dsp:spPr>
        <a:xfrm>
          <a:off x="1892826" y="1284723"/>
          <a:ext cx="4606831" cy="2374585"/>
        </a:xfrm>
        <a:prstGeom prst="ellipse">
          <a:avLst/>
        </a:prstGeom>
        <a:gradFill rotWithShape="1">
          <a:gsLst>
            <a:gs pos="0">
              <a:schemeClr val="accent2">
                <a:tint val="98000"/>
                <a:lumMod val="114000"/>
              </a:schemeClr>
            </a:gs>
            <a:gs pos="100000">
              <a:schemeClr val="accent2"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non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ИНФОРМАЦИОННО-КОММУНИКАЦИОННОЕ ПОЛЕ</a:t>
          </a:r>
          <a:endParaRPr lang="ru-RU" sz="2000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892826" y="1284723"/>
        <a:ext cx="4606831" cy="2374585"/>
      </dsp:txXfrm>
    </dsp:sp>
    <dsp:sp modelId="{45B8FE09-859B-48A3-8E28-75FF81181452}">
      <dsp:nvSpPr>
        <dsp:cNvPr id="0" name=""/>
        <dsp:cNvSpPr/>
      </dsp:nvSpPr>
      <dsp:spPr>
        <a:xfrm>
          <a:off x="2729148" y="198999"/>
          <a:ext cx="2758461" cy="1487136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729148" y="198999"/>
        <a:ext cx="2758461" cy="1487136"/>
      </dsp:txXfrm>
    </dsp:sp>
    <dsp:sp modelId="{7EC561AC-5910-4912-A9C1-473A4D2B2E00}">
      <dsp:nvSpPr>
        <dsp:cNvPr id="0" name=""/>
        <dsp:cNvSpPr/>
      </dsp:nvSpPr>
      <dsp:spPr>
        <a:xfrm>
          <a:off x="5076058" y="720075"/>
          <a:ext cx="2758461" cy="1487136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ГОСТИНЫЕ</a:t>
          </a:r>
          <a:endParaRPr lang="ru-RU" sz="25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076058" y="720075"/>
        <a:ext cx="2758461" cy="1487136"/>
      </dsp:txXfrm>
    </dsp:sp>
    <dsp:sp modelId="{4D04E756-8077-4DE9-89FF-6024959E1042}">
      <dsp:nvSpPr>
        <dsp:cNvPr id="0" name=""/>
        <dsp:cNvSpPr/>
      </dsp:nvSpPr>
      <dsp:spPr>
        <a:xfrm>
          <a:off x="4283971" y="3024344"/>
          <a:ext cx="2454176" cy="1449735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ПРОЕКТЫ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283971" y="3024344"/>
        <a:ext cx="2454176" cy="1449735"/>
      </dsp:txXfrm>
    </dsp:sp>
    <dsp:sp modelId="{1F2F31D6-A6D0-4125-9F94-607251599DAC}">
      <dsp:nvSpPr>
        <dsp:cNvPr id="0" name=""/>
        <dsp:cNvSpPr/>
      </dsp:nvSpPr>
      <dsp:spPr>
        <a:xfrm>
          <a:off x="1711471" y="3077499"/>
          <a:ext cx="2934080" cy="1559214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МЕРОПРИЯТИЯ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711471" y="3077499"/>
        <a:ext cx="2934080" cy="1559214"/>
      </dsp:txXfrm>
    </dsp:sp>
    <dsp:sp modelId="{99B6116B-B6A4-4CD6-AA91-F12B85A82F97}">
      <dsp:nvSpPr>
        <dsp:cNvPr id="0" name=""/>
        <dsp:cNvSpPr/>
      </dsp:nvSpPr>
      <dsp:spPr>
        <a:xfrm>
          <a:off x="899595" y="648078"/>
          <a:ext cx="2355244" cy="1467623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ПРОГРАММЫ</a:t>
          </a:r>
          <a:endParaRPr lang="ru-RU" sz="18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899595" y="648078"/>
        <a:ext cx="2355244" cy="146762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56415D-EDCE-4E7C-BD48-66CBB02813B5}">
      <dsp:nvSpPr>
        <dsp:cNvPr id="0" name=""/>
        <dsp:cNvSpPr/>
      </dsp:nvSpPr>
      <dsp:spPr>
        <a:xfrm>
          <a:off x="5" y="0"/>
          <a:ext cx="2807302" cy="1584175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КОММЕРЧЕСКИЕ УСЛУГИ</a:t>
          </a:r>
          <a:endParaRPr lang="ru-RU" sz="6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" y="0"/>
        <a:ext cx="2807302" cy="158417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50D0E6-CF7F-4598-936A-16F185FA0B99}">
      <dsp:nvSpPr>
        <dsp:cNvPr id="0" name=""/>
        <dsp:cNvSpPr/>
      </dsp:nvSpPr>
      <dsp:spPr>
        <a:xfrm>
          <a:off x="180529" y="0"/>
          <a:ext cx="2886864" cy="1512168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КОЛЛЕГИИ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80529" y="0"/>
        <a:ext cx="2886864" cy="151216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AE7C5-668B-4339-B461-9734D11E4D3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44C74-95DF-45D9-BEAC-E985839BA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13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44C74-95DF-45D9-BEAC-E985839BA34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44C74-95DF-45D9-BEAC-E985839BA349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44C74-95DF-45D9-BEAC-E985839BA349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234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646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17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6128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193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1916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856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077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243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663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7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13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932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61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924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278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503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179D1C7-EB04-4E8C-8418-18FE87C44958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5679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image" Target="../media/image2.wmf"/><Relationship Id="rId2" Type="http://schemas.openxmlformats.org/officeDocument/2006/relationships/image" Target="../media/image5.jpe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image" Target="../media/image7.jpeg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6.jpeg"/><Relationship Id="rId7" Type="http://schemas.openxmlformats.org/officeDocument/2006/relationships/image" Target="../media/image129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39.jpeg"/><Relationship Id="rId18" Type="http://schemas.microsoft.com/office/2007/relationships/diagramDrawing" Target="../diagrams/drawing7.xml"/><Relationship Id="rId26" Type="http://schemas.openxmlformats.org/officeDocument/2006/relationships/diagramQuickStyle" Target="../diagrams/quickStyle9.xml"/><Relationship Id="rId39" Type="http://schemas.openxmlformats.org/officeDocument/2006/relationships/diagramQuickStyle" Target="../diagrams/quickStyle11.xml"/><Relationship Id="rId3" Type="http://schemas.openxmlformats.org/officeDocument/2006/relationships/diagramData" Target="../diagrams/data5.xml"/><Relationship Id="rId21" Type="http://schemas.openxmlformats.org/officeDocument/2006/relationships/diagramQuickStyle" Target="../diagrams/quickStyle8.xml"/><Relationship Id="rId34" Type="http://schemas.openxmlformats.org/officeDocument/2006/relationships/image" Target="../media/image140.jpeg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openxmlformats.org/officeDocument/2006/relationships/diagramColors" Target="../diagrams/colors7.xml"/><Relationship Id="rId25" Type="http://schemas.openxmlformats.org/officeDocument/2006/relationships/diagramLayout" Target="../diagrams/layout9.xml"/><Relationship Id="rId33" Type="http://schemas.microsoft.com/office/2007/relationships/diagramDrawing" Target="../diagrams/drawing10.xml"/><Relationship Id="rId38" Type="http://schemas.openxmlformats.org/officeDocument/2006/relationships/diagramLayout" Target="../diagrams/layout11.xml"/><Relationship Id="rId2" Type="http://schemas.openxmlformats.org/officeDocument/2006/relationships/image" Target="../media/image138.jpeg"/><Relationship Id="rId16" Type="http://schemas.openxmlformats.org/officeDocument/2006/relationships/diagramQuickStyle" Target="../diagrams/quickStyle7.xml"/><Relationship Id="rId20" Type="http://schemas.openxmlformats.org/officeDocument/2006/relationships/diagramLayout" Target="../diagrams/layout8.xml"/><Relationship Id="rId29" Type="http://schemas.openxmlformats.org/officeDocument/2006/relationships/diagramData" Target="../diagrams/data10.xml"/><Relationship Id="rId41" Type="http://schemas.microsoft.com/office/2007/relationships/diagramDrawing" Target="../diagrams/drawing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openxmlformats.org/officeDocument/2006/relationships/diagramData" Target="../diagrams/data9.xml"/><Relationship Id="rId32" Type="http://schemas.openxmlformats.org/officeDocument/2006/relationships/diagramColors" Target="../diagrams/colors10.xml"/><Relationship Id="rId37" Type="http://schemas.openxmlformats.org/officeDocument/2006/relationships/diagramData" Target="../diagrams/data11.xml"/><Relationship Id="rId40" Type="http://schemas.openxmlformats.org/officeDocument/2006/relationships/diagramColors" Target="../diagrams/colors11.xml"/><Relationship Id="rId5" Type="http://schemas.openxmlformats.org/officeDocument/2006/relationships/diagramQuickStyle" Target="../diagrams/quickStyle5.xml"/><Relationship Id="rId15" Type="http://schemas.openxmlformats.org/officeDocument/2006/relationships/diagramLayout" Target="../diagrams/layout7.xml"/><Relationship Id="rId23" Type="http://schemas.microsoft.com/office/2007/relationships/diagramDrawing" Target="../diagrams/drawing8.xml"/><Relationship Id="rId28" Type="http://schemas.microsoft.com/office/2007/relationships/diagramDrawing" Target="../diagrams/drawing9.xml"/><Relationship Id="rId36" Type="http://schemas.openxmlformats.org/officeDocument/2006/relationships/image" Target="../media/image142.jpeg"/><Relationship Id="rId10" Type="http://schemas.openxmlformats.org/officeDocument/2006/relationships/diagramQuickStyle" Target="../diagrams/quickStyle6.xml"/><Relationship Id="rId19" Type="http://schemas.openxmlformats.org/officeDocument/2006/relationships/diagramData" Target="../diagrams/data8.xml"/><Relationship Id="rId31" Type="http://schemas.openxmlformats.org/officeDocument/2006/relationships/diagramQuickStyle" Target="../diagrams/quickStyle10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Data" Target="../diagrams/data7.xml"/><Relationship Id="rId22" Type="http://schemas.openxmlformats.org/officeDocument/2006/relationships/diagramColors" Target="../diagrams/colors8.xml"/><Relationship Id="rId27" Type="http://schemas.openxmlformats.org/officeDocument/2006/relationships/diagramColors" Target="../diagrams/colors9.xml"/><Relationship Id="rId30" Type="http://schemas.openxmlformats.org/officeDocument/2006/relationships/diagramLayout" Target="../diagrams/layout10.xml"/><Relationship Id="rId35" Type="http://schemas.openxmlformats.org/officeDocument/2006/relationships/image" Target="../media/image1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2.wmf"/><Relationship Id="rId7" Type="http://schemas.openxmlformats.org/officeDocument/2006/relationships/image" Target="../media/image147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11" Type="http://schemas.openxmlformats.org/officeDocument/2006/relationships/image" Target="../media/image2.wmf"/><Relationship Id="rId5" Type="http://schemas.openxmlformats.org/officeDocument/2006/relationships/image" Target="../media/image19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5.jpeg"/><Relationship Id="rId7" Type="http://schemas.openxmlformats.org/officeDocument/2006/relationships/image" Target="../media/image19.jpeg"/><Relationship Id="rId12" Type="http://schemas.openxmlformats.org/officeDocument/2006/relationships/image" Target="../media/image212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11" Type="http://schemas.openxmlformats.org/officeDocument/2006/relationships/image" Target="../media/image211.jpeg"/><Relationship Id="rId5" Type="http://schemas.openxmlformats.org/officeDocument/2006/relationships/image" Target="../media/image206.png"/><Relationship Id="rId10" Type="http://schemas.openxmlformats.org/officeDocument/2006/relationships/image" Target="../media/image210.jpeg"/><Relationship Id="rId4" Type="http://schemas.openxmlformats.org/officeDocument/2006/relationships/image" Target="../media/image2.wmf"/><Relationship Id="rId9" Type="http://schemas.openxmlformats.org/officeDocument/2006/relationships/image" Target="../media/image20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7.jpeg"/><Relationship Id="rId7" Type="http://schemas.openxmlformats.org/officeDocument/2006/relationships/image" Target="../media/image2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Relationship Id="rId9" Type="http://schemas.openxmlformats.org/officeDocument/2006/relationships/image" Target="../media/image2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230.jpeg"/><Relationship Id="rId7" Type="http://schemas.openxmlformats.org/officeDocument/2006/relationships/image" Target="../media/image234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eg"/><Relationship Id="rId3" Type="http://schemas.openxmlformats.org/officeDocument/2006/relationships/image" Target="../media/image2.wmf"/><Relationship Id="rId7" Type="http://schemas.openxmlformats.org/officeDocument/2006/relationships/image" Target="../media/image239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jpeg"/><Relationship Id="rId5" Type="http://schemas.openxmlformats.org/officeDocument/2006/relationships/image" Target="../media/image98.jpeg"/><Relationship Id="rId4" Type="http://schemas.openxmlformats.org/officeDocument/2006/relationships/image" Target="../media/image18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eg"/><Relationship Id="rId3" Type="http://schemas.openxmlformats.org/officeDocument/2006/relationships/image" Target="../media/image245.jpeg"/><Relationship Id="rId7" Type="http://schemas.openxmlformats.org/officeDocument/2006/relationships/image" Target="../media/image249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Relationship Id="rId9" Type="http://schemas.openxmlformats.org/officeDocument/2006/relationships/image" Target="../media/image25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-col.com/" TargetMode="External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KongressKollegia" TargetMode="External"/><Relationship Id="rId13" Type="http://schemas.openxmlformats.org/officeDocument/2006/relationships/image" Target="../media/image261.jpeg"/><Relationship Id="rId18" Type="http://schemas.openxmlformats.org/officeDocument/2006/relationships/image" Target="../media/image266.jpeg"/><Relationship Id="rId3" Type="http://schemas.openxmlformats.org/officeDocument/2006/relationships/image" Target="../media/image256.jpeg"/><Relationship Id="rId7" Type="http://schemas.openxmlformats.org/officeDocument/2006/relationships/hyperlink" Target="http://www.&#1082;&#1086;&#1085;&#1075;&#1088;&#1077;&#1089;&#1089;-&#1082;&#1086;&#1083;&#1083;&#1077;&#1075;&#1080;&#1103;.&#1088;&#1092;/" TargetMode="External"/><Relationship Id="rId12" Type="http://schemas.openxmlformats.org/officeDocument/2006/relationships/image" Target="../media/image260.jpeg"/><Relationship Id="rId17" Type="http://schemas.openxmlformats.org/officeDocument/2006/relationships/image" Target="../media/image265.png"/><Relationship Id="rId2" Type="http://schemas.openxmlformats.org/officeDocument/2006/relationships/image" Target="../media/image255.jpeg"/><Relationship Id="rId16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-col.com/" TargetMode="External"/><Relationship Id="rId11" Type="http://schemas.openxmlformats.org/officeDocument/2006/relationships/image" Target="../media/image259.jpeg"/><Relationship Id="rId5" Type="http://schemas.openxmlformats.org/officeDocument/2006/relationships/hyperlink" Target="mailto:razvitie.eajc@gmail.com" TargetMode="External"/><Relationship Id="rId15" Type="http://schemas.openxmlformats.org/officeDocument/2006/relationships/image" Target="../media/image263.png"/><Relationship Id="rId10" Type="http://schemas.openxmlformats.org/officeDocument/2006/relationships/image" Target="../media/image258.jpeg"/><Relationship Id="rId4" Type="http://schemas.openxmlformats.org/officeDocument/2006/relationships/image" Target="../media/image2.wmf"/><Relationship Id="rId9" Type="http://schemas.openxmlformats.org/officeDocument/2006/relationships/image" Target="../media/image257.png"/><Relationship Id="rId14" Type="http://schemas.openxmlformats.org/officeDocument/2006/relationships/image" Target="../media/image2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jpeg"/><Relationship Id="rId5" Type="http://schemas.openxmlformats.org/officeDocument/2006/relationships/image" Target="../media/image2.wmf"/><Relationship Id="rId4" Type="http://schemas.openxmlformats.org/officeDocument/2006/relationships/image" Target="../media/image2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gif"/><Relationship Id="rId3" Type="http://schemas.openxmlformats.org/officeDocument/2006/relationships/image" Target="../media/image276.png"/><Relationship Id="rId7" Type="http://schemas.openxmlformats.org/officeDocument/2006/relationships/image" Target="../media/image277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Relationship Id="rId9" Type="http://schemas.openxmlformats.org/officeDocument/2006/relationships/image" Target="../media/image2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27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дзаголовок 2"/>
          <p:cNvSpPr txBox="1">
            <a:spLocks/>
          </p:cNvSpPr>
          <p:nvPr/>
        </p:nvSpPr>
        <p:spPr>
          <a:xfrm>
            <a:off x="10351" y="5820385"/>
            <a:ext cx="9143999" cy="8953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3600" i="1" spc="300" dirty="0" err="1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Бизнес-ообщество</a:t>
            </a:r>
            <a:endParaRPr lang="ru-RU" sz="36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39552" y="188640"/>
            <a:ext cx="5832648" cy="324035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96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-107448" y="1412776"/>
            <a:ext cx="5519009" cy="202349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138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144557" y="247774"/>
            <a:ext cx="3120551" cy="20769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96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39319" y="3284984"/>
            <a:ext cx="9144000" cy="180772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800" spc="100" dirty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1682" name="AutoShape 2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4" name="AutoShape 4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6" name="AutoShape 6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8" name="AutoShape 8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0" name="AutoShape 10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2" name="AutoShape 12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4" name="AutoShape 14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6" name="AutoShape 16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6" name="AutoShape 6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8" name="AutoShape 8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0" name="AutoShape 10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345832"/>
            <a:ext cx="9144000" cy="1512168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0" y="5805264"/>
            <a:ext cx="9143999" cy="69557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3600" b="1" i="1" u="none" strike="noStrike" kern="1200" cap="none" spc="30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</a:t>
            </a:r>
            <a:r>
              <a:rPr kumimoji="0" lang="ru-RU" sz="3600" b="1" i="1" u="none" strike="noStrike" kern="1200" cap="none" spc="30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Бизнес-сообщество</a:t>
            </a:r>
            <a:endParaRPr kumimoji="0" lang="ru-RU" sz="3600" b="0" i="1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" name="Рисунок 29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4" y="5661248"/>
            <a:ext cx="744590" cy="89323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6357950" y="2500306"/>
            <a:ext cx="278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03_Running_In_Th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11960" y="3212976"/>
            <a:ext cx="609600" cy="609600"/>
          </a:xfrm>
          <a:prstGeom prst="rect">
            <a:avLst/>
          </a:prstGeom>
        </p:spPr>
      </p:pic>
      <p:pic>
        <p:nvPicPr>
          <p:cNvPr id="58370" name="Picture 2" descr="http://8k.hdwallpaperup.com/wp-content/uploads/2016/12/Happy-New-year-2017-8K-Ultra-HD-Picture-1024x5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0" y="4581128"/>
            <a:ext cx="8892480" cy="92869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spc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«КОНГРЕСС-КОЛЛЕГИЯ»</a:t>
            </a:r>
            <a:endParaRPr lang="ru-RU" sz="4400" spc="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412776"/>
            <a:ext cx="5004048" cy="2031325"/>
          </a:xfrm>
          <a:prstGeom prst="flowChartOnlineStorag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Century" pitchFamily="18" charset="0"/>
              </a:rPr>
              <a:t>ИТОГИ  </a:t>
            </a:r>
            <a:r>
              <a:rPr lang="ru-RU" sz="6600" dirty="0" smtClean="0">
                <a:latin typeface="Century" pitchFamily="18" charset="0"/>
              </a:rPr>
              <a:t>ГОДА</a:t>
            </a:r>
            <a:endParaRPr lang="ru-RU" sz="6600" dirty="0">
              <a:latin typeface="Century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moziru.com/images/drawn-wall-family-tree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252536" y="5661248"/>
            <a:ext cx="9829600" cy="14428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4000" b="1" dirty="0" smtClean="0">
                <a:latin typeface="Century" pitchFamily="18" charset="0"/>
              </a:rPr>
              <a:t>КОЛЛЕГИ</a:t>
            </a:r>
            <a:endParaRPr lang="ru-RU" sz="4000" b="1" dirty="0">
              <a:latin typeface="Century" pitchFamily="18" charset="0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645024"/>
            <a:ext cx="1802684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276872"/>
            <a:ext cx="1800200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429000"/>
            <a:ext cx="2299611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2852936"/>
            <a:ext cx="1944216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8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84784"/>
            <a:ext cx="1944216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8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462" y="144463"/>
            <a:ext cx="1835249" cy="2276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84" name="Picture 12" descr="\\Concol1\shareddocs\КОНГРЕСС-КОЛЛЕГИЯ_NEW\ФОТО\ФОТО 2017\21-09-2017-min\Con-Coll-21-09-2017-min\Con-Coll-21-09-2017-min-10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188640"/>
            <a:ext cx="1872208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7" y="332656"/>
            <a:ext cx="2512051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eedinspiration.com/wp-content/uploads/2015/05/Family-Tree-Mu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32656"/>
            <a:ext cx="2296254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356992"/>
            <a:ext cx="2016224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32656"/>
            <a:ext cx="1728192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31518"/>
            <a:ext cx="2016224" cy="2831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501008"/>
            <a:ext cx="1800200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3284984"/>
            <a:ext cx="1728192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-252536" y="5661248"/>
            <a:ext cx="9829600" cy="14428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4000" b="1" dirty="0" smtClean="0">
                <a:latin typeface="Century" pitchFamily="18" charset="0"/>
              </a:rPr>
              <a:t>КОЛЛЕГИ</a:t>
            </a:r>
            <a:endParaRPr lang="ru-RU" sz="4000" b="1" dirty="0">
              <a:latin typeface="Century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817" y="0"/>
            <a:ext cx="9165817" cy="892552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ПРОГРАММЫ</a:t>
            </a: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54276" name="AutoShape 4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8" name="AutoShape 6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0" name="AutoShape 8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2" name="AutoShape 10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4" name="AutoShape 12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2" name="Picture 2" descr="http://terrnews.com/uploads/posts/2017-10/1507648535_17d4ccadfe4bf46e0a919fadcffe40d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836712"/>
            <a:ext cx="3995936" cy="381203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220072" y="1628800"/>
            <a:ext cx="4211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«ЭКОНОМИКА И КОММЕРЧЕСКИЕ ИНТЕРЕСЫ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</a:t>
            </a:r>
          </a:p>
        </p:txBody>
      </p:sp>
      <p:pic>
        <p:nvPicPr>
          <p:cNvPr id="51204" name="Picture 4" descr="https://im0-tub-ru.yandex.net/i?id=11d961302031998ce0779c9fd6a3237b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36712"/>
            <a:ext cx="5148064" cy="602128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51520" y="908720"/>
            <a:ext cx="3893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«ЛИЧНОСТЬ    </a:t>
            </a:r>
          </a:p>
          <a:p>
            <a:pPr lvl="0"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</a:t>
            </a:r>
          </a:p>
          <a:p>
            <a:pPr lvl="0"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ОБЩЕСТВО»</a:t>
            </a:r>
          </a:p>
        </p:txBody>
      </p:sp>
      <p:pic>
        <p:nvPicPr>
          <p:cNvPr id="51206" name="Picture 6" descr="http://uvarovstas.ru/wp-content/uploads/2012/06/%D1%81%D1%82%D0%B8%D0%BB%D1%8C-%D0%B6%D0%B8%D0%B7%D0%BD%D0%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89041"/>
            <a:ext cx="4464496" cy="306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Блок-схема: перфолента 20"/>
          <p:cNvSpPr/>
          <p:nvPr/>
        </p:nvSpPr>
        <p:spPr>
          <a:xfrm rot="20612296">
            <a:off x="1954999" y="3976956"/>
            <a:ext cx="5112568" cy="1581567"/>
          </a:xfrm>
          <a:prstGeom prst="flowChartPunchedTap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«КАЧЕСТВО И СТИЛЬ ЖИЗНИ»</a:t>
            </a:r>
            <a:endParaRPr lang="ru-RU" sz="20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infosee.ru/upload/2017/09/Business-Teamwork-Stock-Photo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453336"/>
          </a:xfrm>
          <a:prstGeom prst="rect">
            <a:avLst/>
          </a:prstGeom>
          <a:noFill/>
        </p:spPr>
      </p:pic>
      <p:sp>
        <p:nvSpPr>
          <p:cNvPr id="7" name="Блок-схема: документ 6"/>
          <p:cNvSpPr/>
          <p:nvPr/>
        </p:nvSpPr>
        <p:spPr>
          <a:xfrm>
            <a:off x="0" y="2924944"/>
            <a:ext cx="2195736" cy="1184791"/>
          </a:xfrm>
          <a:prstGeom prst="flowChartDocumen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71E17"/>
                </a:solidFill>
                <a:latin typeface="Cambria" pitchFamily="18" charset="0"/>
                <a:cs typeface="Times New Roman" pitchFamily="18" charset="0"/>
              </a:rPr>
              <a:t>«ГАЙД-ПАРК»</a:t>
            </a: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2195736" y="1340768"/>
            <a:ext cx="1800200" cy="1146572"/>
          </a:xfrm>
          <a:prstGeom prst="flowChartDocumen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«ПОДДЕРЖКА И РАЗВИТИЕ БИЗНЕСА»</a:t>
            </a:r>
          </a:p>
        </p:txBody>
      </p:sp>
      <p:sp>
        <p:nvSpPr>
          <p:cNvPr id="9" name="Блок-схема: несколько документов 8"/>
          <p:cNvSpPr/>
          <p:nvPr/>
        </p:nvSpPr>
        <p:spPr>
          <a:xfrm>
            <a:off x="6839745" y="3573016"/>
            <a:ext cx="2304255" cy="1155502"/>
          </a:xfrm>
          <a:prstGeom prst="flowChartMultidocumen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«ГОСТИНЫЕ «КОНГРЕСС-КОЛЛЕГИИ»</a:t>
            </a:r>
            <a:endParaRPr lang="ru-RU" b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0" name="Блок-схема: документ 9"/>
          <p:cNvSpPr/>
          <p:nvPr/>
        </p:nvSpPr>
        <p:spPr>
          <a:xfrm>
            <a:off x="683568" y="4293096"/>
            <a:ext cx="1944216" cy="1031915"/>
          </a:xfrm>
          <a:prstGeom prst="flowChartDocumen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«ИСТОРИИ  УСПЕХА»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1" name="Блок-схема: документ 10"/>
          <p:cNvSpPr/>
          <p:nvPr/>
        </p:nvSpPr>
        <p:spPr>
          <a:xfrm>
            <a:off x="3635896" y="4221088"/>
            <a:ext cx="2232248" cy="1146572"/>
          </a:xfrm>
          <a:prstGeom prst="flowChartDocumen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«НЕТВОРКИНГ ДЛЯ ЧЛЕНОВ 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СООБЩЕСТВА»</a:t>
            </a:r>
          </a:p>
        </p:txBody>
      </p:sp>
      <p:sp>
        <p:nvSpPr>
          <p:cNvPr id="12" name="Блок-схема: несколько документов 11"/>
          <p:cNvSpPr/>
          <p:nvPr/>
        </p:nvSpPr>
        <p:spPr>
          <a:xfrm>
            <a:off x="4679504" y="1268760"/>
            <a:ext cx="4464496" cy="1155502"/>
          </a:xfrm>
          <a:prstGeom prst="flowChartMultidocumen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Times New Roman" pitchFamily="18" charset="0"/>
              </a:rPr>
              <a:t>«НОВЫЕ КОММУНИКАЦИИ СООБЩЕСТВА»</a:t>
            </a:r>
            <a:endParaRPr lang="ru-RU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97E46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ПРОЕКТЫ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2fons.ru/pic/201407/1024x600/2fons.ru-37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  <p:sp>
        <p:nvSpPr>
          <p:cNvPr id="6" name="Капля 5"/>
          <p:cNvSpPr/>
          <p:nvPr/>
        </p:nvSpPr>
        <p:spPr>
          <a:xfrm rot="917970">
            <a:off x="-33944" y="2848376"/>
            <a:ext cx="2411760" cy="2057487"/>
          </a:xfrm>
          <a:prstGeom prst="teardrop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апля 6"/>
          <p:cNvSpPr/>
          <p:nvPr/>
        </p:nvSpPr>
        <p:spPr>
          <a:xfrm rot="4045583">
            <a:off x="72246" y="1314829"/>
            <a:ext cx="2243996" cy="2044796"/>
          </a:xfrm>
          <a:prstGeom prst="teardrop">
            <a:avLst>
              <a:gd name="adj" fmla="val 11999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апля 7"/>
          <p:cNvSpPr/>
          <p:nvPr/>
        </p:nvSpPr>
        <p:spPr>
          <a:xfrm rot="7570818">
            <a:off x="1659288" y="375236"/>
            <a:ext cx="2051365" cy="2209854"/>
          </a:xfrm>
          <a:prstGeom prst="teardrop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апля 8"/>
          <p:cNvSpPr/>
          <p:nvPr/>
        </p:nvSpPr>
        <p:spPr>
          <a:xfrm rot="18439960">
            <a:off x="2819832" y="4192546"/>
            <a:ext cx="2900834" cy="2712370"/>
          </a:xfrm>
          <a:prstGeom prst="teardrop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C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КОЛЛЕГИИ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132856"/>
            <a:ext cx="241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ПОДДЕРЖКЕ И РАЗВИТИЮ БИЗНЕСА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90872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ФИНАНСОВОЙ ДЕЯТЕЛЬНОСТИ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356992"/>
            <a:ext cx="241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КОНСАЛТИНГОВОЙ ДЕЯТЕЛЬНОСТИ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4" name="Капля 13"/>
          <p:cNvSpPr/>
          <p:nvPr/>
        </p:nvSpPr>
        <p:spPr>
          <a:xfrm rot="12097845">
            <a:off x="3743336" y="568928"/>
            <a:ext cx="2161386" cy="2558575"/>
          </a:xfrm>
          <a:prstGeom prst="teardrop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апля 14"/>
          <p:cNvSpPr/>
          <p:nvPr/>
        </p:nvSpPr>
        <p:spPr>
          <a:xfrm rot="12375369">
            <a:off x="5085071" y="2067322"/>
            <a:ext cx="2163816" cy="2173134"/>
          </a:xfrm>
          <a:prstGeom prst="teardrop">
            <a:avLst>
              <a:gd name="adj" fmla="val 12986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апля 15"/>
          <p:cNvSpPr/>
          <p:nvPr/>
        </p:nvSpPr>
        <p:spPr>
          <a:xfrm rot="21209476">
            <a:off x="-11373" y="4316652"/>
            <a:ext cx="3104501" cy="2601338"/>
          </a:xfrm>
          <a:prstGeom prst="teardrop">
            <a:avLst>
              <a:gd name="adj" fmla="val 116803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15288399">
            <a:off x="2562429" y="2447209"/>
            <a:ext cx="2058981" cy="2035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апля 17"/>
          <p:cNvSpPr/>
          <p:nvPr/>
        </p:nvSpPr>
        <p:spPr>
          <a:xfrm rot="14628235">
            <a:off x="5542522" y="3556422"/>
            <a:ext cx="2667468" cy="2539702"/>
          </a:xfrm>
          <a:prstGeom prst="teardrop">
            <a:avLst>
              <a:gd name="adj" fmla="val 1266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707904" y="112474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ВЗАИМОДЕЙСТВИЮ С  ВЛАСТНЫМИ СТРУКТУРАМИ И РЕГИОНАМИ РФ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4048" y="429309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ПОТРЕБИТЕЛЬСКОМУ РЫНКУ И КАЧЕСТВУ ЖИЗНИ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32040" y="2636912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МЕЖДУНАРОДНОМУ СОТРУДНИЧЕСТВУ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27784" y="2852936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  БЕЗОПАСНОСТИ И ЗАЩИТЕ БИЗНЕСА</a:t>
            </a:r>
            <a:endParaRPr lang="ru-RU" sz="16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725144"/>
            <a:ext cx="3059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САМОИДЕНТИФИКАЦИИ И ВЗАИМОДЕЙСТВИЮ С ОБЩЕСТВОМ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9832" y="486916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ИНФОРМАЦИОННО-КОММУНИКАЦИОННОЙ ДЕЯТЕЛЬНОСТИ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КОЛЛЕГИЯ ПО ПОДДЕРЖКЕ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И РАЗВИТИЮ БИЗНЕСА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://media.1777.ru/images/images_processing/038/038286978890498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36468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7973">
            <a:off x="121944" y="1401768"/>
            <a:ext cx="3954957" cy="313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5123">
            <a:off x="968908" y="3452256"/>
            <a:ext cx="2275373" cy="279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75724">
            <a:off x="5430964" y="1639779"/>
            <a:ext cx="3484833" cy="268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6" cstate="print"/>
          <a:srcRect r="3333" b="11116"/>
          <a:stretch>
            <a:fillRect/>
          </a:stretch>
        </p:blipFill>
        <p:spPr bwMode="auto">
          <a:xfrm rot="885344">
            <a:off x="6444208" y="3573016"/>
            <a:ext cx="208823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42889" t="8026" r="2935" b="22416"/>
          <a:stretch>
            <a:fillRect/>
          </a:stretch>
        </p:blipFill>
        <p:spPr bwMode="auto">
          <a:xfrm>
            <a:off x="3563888" y="3573016"/>
            <a:ext cx="223224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КОЛЛЕГИЯ 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ПО ФИНАСОВОЙ ДЕЯТЕЛЬНОСТИ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70662" name="Picture 6" descr="https://im3-tub-ru.yandex.net/i?id=51eec4b43660d0e96557e001c1b553d8&amp;n=33&amp;h=215&amp;w=2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7344816" cy="420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 cstate="print"/>
          <a:srcRect l="29170" b="1607"/>
          <a:stretch>
            <a:fillRect/>
          </a:stretch>
        </p:blipFill>
        <p:spPr bwMode="auto">
          <a:xfrm rot="21439506">
            <a:off x="696515" y="2625841"/>
            <a:ext cx="2698009" cy="3703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9707" y="2924944"/>
            <a:ext cx="2948657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im2-tub-ru.yandex.net/i?id=caa0fae1fc5a63e5950a2d0aa8c9a788&amp;n=33&amp;h=215&amp;w=3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5364088" cy="62373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КОЛЛЕГИЯ </a:t>
            </a:r>
          </a:p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ПО КОНСАЛТИНГОВОЙ ДЕЯТЕЛЬНОСТИ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2068" y="1052736"/>
            <a:ext cx="5431932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717032"/>
            <a:ext cx="4355976" cy="3140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5" descr="http://core-compliance.com/wp-content/uploads/2017/08/iso-9001-consulting-audit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4320480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52736"/>
            <a:ext cx="2339752" cy="4104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КОЛЛЕГИЯ ПО ИНФОРМАЦИОННО-КОММУНИКАЦИОННОЙ ДЕЯТЕЛЬНОСТИ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5843" name="Picture 3" descr="http://a-tv.md/uploads/posts/2016-11/1479918496_informacionnye-tehnolog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80728"/>
            <a:ext cx="554461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 cstate="print"/>
          <a:srcRect l="14775" r="3962" b="36045"/>
          <a:stretch>
            <a:fillRect/>
          </a:stretch>
        </p:blipFill>
        <p:spPr bwMode="auto">
          <a:xfrm rot="21156243">
            <a:off x="1173276" y="2632404"/>
            <a:ext cx="2982518" cy="3326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КОЛЛЕГИЯ ПО ВЗАИМОДЕЙСТВИЮ С ВЛАСТНЫМИ СТРУКТУРАМИ И РЕГИОНАМИ РФ</a:t>
            </a:r>
            <a:endParaRPr lang="ru-RU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7042" name="Picture 2" descr="https://im1-tub-ru.yandex.net/i?id=0bfca9a61e0628fdf6b91caffc4b7eb0&amp;n=33&amp;h=215&amp;w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355976" cy="3323668"/>
          </a:xfrm>
          <a:prstGeom prst="rect">
            <a:avLst/>
          </a:prstGeom>
          <a:noFill/>
        </p:spPr>
      </p:pic>
      <p:pic>
        <p:nvPicPr>
          <p:cNvPr id="87044" name="Picture 4" descr="https://im2-tub-ru.yandex.net/i?id=f48d13d609c98bc288fa38ff4eaf4f49&amp;n=33&amp;h=178&amp;w=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788024" cy="3345427"/>
          </a:xfrm>
          <a:prstGeom prst="rect">
            <a:avLst/>
          </a:prstGeom>
          <a:noFill/>
        </p:spPr>
      </p:pic>
      <p:pic>
        <p:nvPicPr>
          <p:cNvPr id="87048" name="Picture 8" descr="http://archivis.ru/wp-content/uploads/2016/05/Rukopozhatie-delovyih-lyud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37112"/>
            <a:ext cx="9144000" cy="2420888"/>
          </a:xfrm>
          <a:prstGeom prst="rect">
            <a:avLst/>
          </a:prstGeom>
          <a:noFill/>
        </p:spPr>
      </p:pic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3528392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6" cstate="print"/>
          <a:srcRect r="52020"/>
          <a:stretch>
            <a:fillRect/>
          </a:stretch>
        </p:blipFill>
        <p:spPr bwMode="auto">
          <a:xfrm>
            <a:off x="6012160" y="3909272"/>
            <a:ext cx="2808312" cy="2948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268760"/>
            <a:ext cx="2160240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56681">
            <a:off x="2505792" y="1118864"/>
            <a:ext cx="2208245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9" cstate="print"/>
          <a:srcRect t="3944" r="29060"/>
          <a:stretch>
            <a:fillRect/>
          </a:stretch>
        </p:blipFill>
        <p:spPr bwMode="auto">
          <a:xfrm>
            <a:off x="0" y="1412776"/>
            <a:ext cx="2160240" cy="242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3717032"/>
            <a:ext cx="2448272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.gde-fon.com/wallpapers_original/wallpapers/401653_(www.Gde-Fon.co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http://www.wallpack.ru/wall_output/technology/77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2699792" y="4149080"/>
          <a:ext cx="1296144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0" y="2060848"/>
          <a:ext cx="824440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5724128" y="4221088"/>
          <a:ext cx="305983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-180528" y="4221088"/>
          <a:ext cx="3096344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5" name="Picture 4" descr="C:\Documents and Settings\Admin\Рабочий стол\prez\conclu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915816" cy="266429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1"/>
            <a:ext cx="9144000" cy="13542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3200" b="1" i="1" dirty="0" smtClean="0">
              <a:solidFill>
                <a:srgbClr val="771E17"/>
              </a:solidFill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771E17"/>
                </a:solidFill>
                <a:cs typeface="Times New Roman" pitchFamily="18" charset="0"/>
              </a:rPr>
              <a:t>  «КОНГРЕСС-КОЛЛЕГИЯ» – 2017 </a:t>
            </a:r>
          </a:p>
          <a:p>
            <a:endParaRPr lang="ru-RU" dirty="0"/>
          </a:p>
        </p:txBody>
      </p:sp>
      <p:pic>
        <p:nvPicPr>
          <p:cNvPr id="17" name="Рисунок 16" descr="KK_Logo.wm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8244407" y="332656"/>
            <a:ext cx="636089" cy="763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КОЛЛЕГИЯ ПО ПОТРЕБИТЕЛЬСКОМУ РЫНКУ И КАЧЕСТВУ ЖИЗНИ</a:t>
            </a:r>
            <a:endParaRPr lang="ru-RU" sz="3200" b="1" i="1" dirty="0">
              <a:solidFill>
                <a:schemeClr val="bg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6024" name="Picture 8" descr="https://im2-tub-ru.yandex.net/i?id=b7acb0a6a66768003b636e3bbd9cbdef&amp;n=33&amp;h=215&amp;w=3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5"/>
            <a:ext cx="9144000" cy="57332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8478">
            <a:off x="3239344" y="1196752"/>
            <a:ext cx="5904656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78934">
            <a:off x="0" y="3662264"/>
            <a:ext cx="2915816" cy="3195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http://con-col.com/images/gallery/30768083.jpg?rand=155497533"/>
          <p:cNvPicPr>
            <a:picLocks noChangeAspect="1" noChangeArrowheads="1"/>
          </p:cNvPicPr>
          <p:nvPr/>
        </p:nvPicPr>
        <p:blipFill>
          <a:blip r:embed="rId5" cstate="print"/>
          <a:srcRect l="56699" t="28588" b="15824"/>
          <a:stretch>
            <a:fillRect/>
          </a:stretch>
        </p:blipFill>
        <p:spPr bwMode="auto">
          <a:xfrm rot="21294742">
            <a:off x="124984" y="1184203"/>
            <a:ext cx="3096344" cy="2956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КОЛЛЕГИЯ ПО МЕЖДУНАРОДНОМУ СОТРУДНИЧЕСТВУ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4996" name="AutoShape 4" descr="https://www.rusdialog.ru/images/news/03ecd4df36b253f35b808cc770eb0a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998" name="AutoShape 6" descr="https://www.rusdialog.ru/images/news/03ecd4df36b253f35b808cc770eb0a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8" name="Picture 4" descr="http://www.vest-news.ru/files/news_images/2016/01/20/76765_43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pic>
        <p:nvPicPr>
          <p:cNvPr id="31750" name="Picture 6" descr="http://previews.123rf.com/images/frameangel/frameangel1301/frameangel130100003/17298033-ASEAN-Economic-Community-in-businessman-hand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6804248" cy="5805264"/>
          </a:xfrm>
          <a:prstGeom prst="rect">
            <a:avLst/>
          </a:prstGeom>
          <a:noFill/>
        </p:spPr>
      </p:pic>
      <p:pic>
        <p:nvPicPr>
          <p:cNvPr id="10" name="Рисунок 9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933056"/>
            <a:ext cx="744590" cy="89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0" name="Picture 2" descr="http://con-col.com/images/event/406733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7524328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85367">
            <a:off x="5938106" y="1117716"/>
            <a:ext cx="2672238" cy="3975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КОЛЛЕГИЯ ПО БЕЗОПАСНОСТИ </a:t>
            </a: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И ЗАЩИТЕ БИЗНЕСА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cebb.ru/blog/wp-content/uploads/2016/11/695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499992" cy="57332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3252" name="Picture 4" descr="http://rssfinance.ru/wp-content/uploads/2015/10/Common-Sense-Cybersecur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24744"/>
            <a:ext cx="4644008" cy="25922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3254" name="Picture 6" descr="http://economy.gov35.ru/assets/files/events_or/wMVpUfc2EPBdQdRjnK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3" y="3650320"/>
            <a:ext cx="4644008" cy="320768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052736"/>
            <a:ext cx="5108525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89269">
            <a:off x="1835696" y="1124744"/>
            <a:ext cx="2448272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 r="4650" b="21285"/>
          <a:stretch>
            <a:fillRect/>
          </a:stretch>
        </p:blipFill>
        <p:spPr bwMode="auto">
          <a:xfrm>
            <a:off x="4427984" y="980728"/>
            <a:ext cx="2052228" cy="2345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 t="9839" r="11350" b="26205"/>
          <a:stretch>
            <a:fillRect/>
          </a:stretch>
        </p:blipFill>
        <p:spPr bwMode="auto">
          <a:xfrm rot="318105">
            <a:off x="6621309" y="1293009"/>
            <a:ext cx="2193474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КОЛЛЕГИЯ  ПО САМОИДЕНТИФИКАЦИИ </a:t>
            </a: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И ВЗАИМОДЕЙСТВИЮ С ОБЩЕСТВОМ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c.pics.livejournal.com/antipa62/15295868/667838/667838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204864"/>
            <a:ext cx="2278546" cy="230425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 t="12308"/>
          <a:stretch>
            <a:fillRect/>
          </a:stretch>
        </p:blipFill>
        <p:spPr bwMode="auto">
          <a:xfrm>
            <a:off x="179512" y="980728"/>
            <a:ext cx="3851920" cy="4104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05064"/>
            <a:ext cx="2661090" cy="2852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l="28451" r="22775" b="36044"/>
          <a:stretch>
            <a:fillRect/>
          </a:stretch>
        </p:blipFill>
        <p:spPr bwMode="auto">
          <a:xfrm>
            <a:off x="6300192" y="1124744"/>
            <a:ext cx="2520280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 l="14775" r="-25588" b="26205"/>
          <a:stretch>
            <a:fillRect/>
          </a:stretch>
        </p:blipFill>
        <p:spPr bwMode="auto">
          <a:xfrm>
            <a:off x="6804248" y="3933056"/>
            <a:ext cx="2664296" cy="2924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05367">
            <a:off x="179512" y="3717032"/>
            <a:ext cx="2592288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«ГОСТИНЫЕ «КОНГРЕСС-КОЛЛЕГИИ»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avatanplus.com/files/resources/mid/57487480d0313154f3071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6588224" y="1484784"/>
          <a:ext cx="2555776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2627784" y="3933056"/>
          <a:ext cx="3240360" cy="125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Picture 6" descr="http://www.artscroll.ru/Images/2008/f/Frida_Kahlo/00000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052736"/>
            <a:ext cx="2339752" cy="1383003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2555776" y="1556792"/>
          <a:ext cx="2304256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1979712" y="3068960"/>
          <a:ext cx="298782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4427984" y="4869160"/>
          <a:ext cx="331236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3347864" y="1124744"/>
          <a:ext cx="489654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pic>
        <p:nvPicPr>
          <p:cNvPr id="11" name="Picture 6" descr="http://obzorfoto.ru/photos/aHR0cDovL3NsYXZ5YW5za2F5YS1rdWx0dXJhLnJ1L2ltYWdlcy85NjA1NjkzN19sYXJnZV9lN2ExMTM2YjI2NjkuanBn/tanets-burre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0" y="3861048"/>
            <a:ext cx="2411760" cy="1728192"/>
          </a:xfrm>
          <a:prstGeom prst="rect">
            <a:avLst/>
          </a:prstGeom>
          <a:noFill/>
        </p:spPr>
      </p:pic>
      <p:pic>
        <p:nvPicPr>
          <p:cNvPr id="12" name="Picture 8" descr="http://i028.radikal.ru/0806/11/4063da898996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0" y="5478790"/>
            <a:ext cx="2411760" cy="1379210"/>
          </a:xfrm>
          <a:prstGeom prst="rect">
            <a:avLst/>
          </a:prstGeom>
          <a:noFill/>
        </p:spPr>
      </p:pic>
      <p:sp>
        <p:nvSpPr>
          <p:cNvPr id="13" name="AutoShape 10" descr="https://31.media.tumblr.com/f8a78a04b23b633568364957e3fdf0c4/tumblr_n59wg3MjwP1rrnekqo1_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2" descr="https://31.media.tumblr.com/f8a78a04b23b633568364957e3fdf0c4/tumblr_n59wg3MjwP1rrnekqo1_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4" descr="https://million-wallpapers.ru/wallpapers/3/83/458203705243317/kniga-tajn-ot-shayna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6" descr="https://million-wallpapers.ru/wallpapers/3/83/458203705243317/kniga-tajn-ot-shayna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8" descr="https://1.bp.blogspot.com/-yy7eNF-9_To/VxIH5d4WSKI/AAAAAAAB7TA/bQVfgAVjtkkDojDVOvdcgEuSfuULtbLpgCLcB/s1600/1321215120_shayn-art-the_book_of_secrets_by_shayn_art-d4bmy3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2204864"/>
            <a:ext cx="2411760" cy="155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Овал 18"/>
          <p:cNvSpPr/>
          <p:nvPr/>
        </p:nvSpPr>
        <p:spPr>
          <a:xfrm>
            <a:off x="4427984" y="2348880"/>
            <a:ext cx="3528392" cy="1584176"/>
          </a:xfrm>
          <a:prstGeom prst="ellipse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11960" y="2492896"/>
            <a:ext cx="39604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4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34881" y="2780928"/>
            <a:ext cx="4008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6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ГОСТИНЫЕ</a:t>
            </a:r>
            <a:endParaRPr lang="ru-RU" sz="36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2" name="Схема 21"/>
          <p:cNvGraphicFramePr/>
          <p:nvPr/>
        </p:nvGraphicFramePr>
        <p:xfrm>
          <a:off x="6156176" y="4077072"/>
          <a:ext cx="298782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Documents and Settings\Admin\Рабочий стол\Новый 2015\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4285" b="12412"/>
          <a:stretch/>
        </p:blipFill>
        <p:spPr bwMode="auto">
          <a:xfrm>
            <a:off x="3131840" y="2922280"/>
            <a:ext cx="6442907" cy="418886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2" y="5589240"/>
            <a:ext cx="9144032" cy="1268760"/>
          </a:xfrm>
          <a:prstGeom prst="rect">
            <a:avLst/>
          </a:prstGeom>
          <a:solidFill>
            <a:srgbClr val="0070C0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36103" y="5373215"/>
            <a:ext cx="8054977" cy="504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ВСТРЕЧА С  Ю.С.ГУСМАНОМ</a:t>
            </a:r>
            <a:endPara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5733256"/>
            <a:ext cx="750322" cy="871357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36464" y="1413458"/>
            <a:ext cx="3744415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692695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МЕРОПРИЯТИЕ</a:t>
            </a:r>
          </a:p>
        </p:txBody>
      </p:sp>
      <p:pic>
        <p:nvPicPr>
          <p:cNvPr id="39938" name="Picture 2" descr="http://con-col.com/images/gallery/92811319.jpg?rand=177345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692696"/>
            <a:ext cx="4716016" cy="4968552"/>
          </a:xfrm>
          <a:prstGeom prst="rect">
            <a:avLst/>
          </a:prstGeom>
          <a:noFill/>
        </p:spPr>
      </p:pic>
      <p:pic>
        <p:nvPicPr>
          <p:cNvPr id="39942" name="Picture 6" descr="http://fs2.directupload.net/images/150911/uvqpwxv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0442">
            <a:off x="6782906" y="556207"/>
            <a:ext cx="2483191" cy="1731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4" name="Picture 8" descr="http://con-col.com/images/gallery/61544259.jpg?rand=4151617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12976"/>
            <a:ext cx="377991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6" name="Picture 10" descr="http://con-col.com/images/gallery/19239268.jpg?rand=5131196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0688"/>
            <a:ext cx="352737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http://penza-post.ru/uploads/2-1/Anna1/aprel/19.04/abe6f5a6a5f6fcd64dbb237df606d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692696"/>
            <a:ext cx="2915816" cy="2592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2" y="4941168"/>
            <a:ext cx="9144032" cy="2088231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5877272"/>
            <a:ext cx="9144000" cy="9807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ВСТРЕЧА С  Л.А.МЕЛАМЕДОМ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36464" y="1413458"/>
            <a:ext cx="3744415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1412776"/>
            <a:ext cx="3779912" cy="90872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8916" name="AutoShape 4" descr="https://static.smartafisha.ru/photo/center/39/14/39144/photo_1812500_5a2b24337b97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static.smartafisha.ru/photo/center/39/14/39144/photo_1812500_5a2b24337b97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21" name="AutoShape 9" descr="https://knygy.com.ua/pix/fc/ca/78/fcca785dc801af1f7def2246a1fea6c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25" name="Picture 13" descr="http://con-col.com/images/gallery/39570120.jpg?rand=2902230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620688"/>
            <a:ext cx="3312368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7" name="Picture 15" descr="http://con-col.com/images/gallery/77325183.jpg?rand=3202138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916832"/>
            <a:ext cx="3816424" cy="3330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KK_Logo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16416" y="5949280"/>
            <a:ext cx="648072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00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 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2" y="5733256"/>
            <a:ext cx="9144032" cy="1124744"/>
          </a:xfrm>
          <a:prstGeom prst="rect">
            <a:avLst/>
          </a:prstGeom>
          <a:solidFill>
            <a:srgbClr val="CC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ВСТРЕЧА С С.Р.БОРИСОВЫМ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5877272"/>
            <a:ext cx="641802" cy="720080"/>
          </a:xfrm>
          <a:prstGeom prst="rect">
            <a:avLst/>
          </a:prstGeom>
        </p:spPr>
      </p:pic>
      <p:pic>
        <p:nvPicPr>
          <p:cNvPr id="30722" name="Picture 2" descr="http://oporakubani.ru/wp-content/uploads/2016/12/opora-1024x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435597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://con-col.com/images/gallery/40405720.jpg?rand=3141647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493204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http://srb62.ru/uploads/news/_2015/03/2015-03-05/b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6268">
            <a:off x="4373403" y="455119"/>
            <a:ext cx="2536311" cy="3252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157192"/>
            <a:ext cx="9144032" cy="170080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Конгресс-коллегия» - 2017: новые коммуникации сообщества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1" name="Рисунок 10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5805264"/>
            <a:ext cx="648072" cy="777444"/>
          </a:xfrm>
          <a:prstGeom prst="rect">
            <a:avLst/>
          </a:prstGeom>
        </p:spPr>
      </p:pic>
      <p:pic>
        <p:nvPicPr>
          <p:cNvPr id="36872" name="Picture 8" descr="https://im0-tub-ru.yandex.net/i?id=3fff69b36cf2d99e68827b37da87a3a7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184576"/>
          </a:xfrm>
          <a:prstGeom prst="rect">
            <a:avLst/>
          </a:prstGeom>
          <a:noFill/>
        </p:spPr>
      </p:pic>
      <p:pic>
        <p:nvPicPr>
          <p:cNvPr id="13" name="Picture 4" descr="http://con-col.com/images/gallery/19625638.jpg?rand=304077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648" y="3429000"/>
            <a:ext cx="3168352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http://con-col.com/images/gallery/68186270.jpg?rand=9984804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4704"/>
            <a:ext cx="3203848" cy="2619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http://con-col.com/images/gallery/50173836.jpg?rand=8473855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8734" y="1124744"/>
            <a:ext cx="3935514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МЕРОПРИЯТИЕ 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Неделя российского бизнеса: итоги, «посылы»,выводы</a:t>
            </a:r>
          </a:p>
          <a:p>
            <a:pPr algn="ctr"/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5928" y="6111978"/>
            <a:ext cx="648072" cy="746022"/>
          </a:xfrm>
          <a:prstGeom prst="rect">
            <a:avLst/>
          </a:prstGeom>
        </p:spPr>
      </p:pic>
      <p:pic>
        <p:nvPicPr>
          <p:cNvPr id="35846" name="Picture 6" descr="http://ru-an.info/Photo/QNews/n45496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1"/>
            <a:ext cx="9144000" cy="5472608"/>
          </a:xfrm>
          <a:prstGeom prst="rect">
            <a:avLst/>
          </a:prstGeom>
          <a:noFill/>
        </p:spPr>
      </p:pic>
      <p:pic>
        <p:nvPicPr>
          <p:cNvPr id="15" name="Picture 2" descr="http://con-col.com/images/gallery/17062191.jpg?rand=3370244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980728"/>
            <a:ext cx="385192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16" name="Picture 4" descr="http://www.rr-info.ru/wp-content/uploads/2016/03/13938227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1628800"/>
            <a:ext cx="4104456" cy="232585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c.pics.livejournal.com/bloha_v_svitere/46992693/395162/395162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2468" name="Picture 4" descr="C:\Documents and Settings\Lubov\Рабочий стол\ЛАУРА\НОВЫЙ ГОД 2016\ОТОБОР ФОТО НГ\НАБОР ФОТО К НГ\ConColl-7-09-2016-3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780928"/>
            <a:ext cx="4608512" cy="35478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BottomLeft"/>
            <a:lightRig rig="threePt" dir="t"/>
          </a:scene3d>
        </p:spPr>
      </p:pic>
      <p:pic>
        <p:nvPicPr>
          <p:cNvPr id="62469" name="Picture 5" descr="C:\Documents and Settings\Lubov\Рабочий стол\ЛАУРА\НОВЫЙ ГОД 2016\ОТОБОР ФОТО НГ\НАБОР ФОТО К НГ\ConColl-14-12-2015-9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2008011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180528" y="5805264"/>
            <a:ext cx="9505056" cy="125029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i="1" dirty="0" smtClean="0">
              <a:ln w="5080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i="1" dirty="0" smtClean="0">
                <a:ln w="5080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sz="3200" b="1" dirty="0" smtClean="0">
              <a:ln w="50800"/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3200" b="1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://con-col.com/images/gallery/41236958.jpg?rand=7021472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1933921" cy="2650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on-col.com/images/gallery/73954493.jpg?rand=779529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1904106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con-col.com/images/gallery/87117464.jpg?rand=93269407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1890238" cy="2722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2708920"/>
            <a:ext cx="190770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188640"/>
            <a:ext cx="187220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3296"/>
            <a:ext cx="914400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ПРЕЗЕНТАЦИИ КОММЕРЧЕСКИХ </a:t>
            </a: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ИНТЕРЕСОВ КОЛЛЕГ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5456" y="6175960"/>
            <a:ext cx="568544" cy="682040"/>
          </a:xfrm>
          <a:prstGeom prst="rect">
            <a:avLst/>
          </a:prstGeom>
        </p:spPr>
      </p:pic>
      <p:sp>
        <p:nvSpPr>
          <p:cNvPr id="27651" name="AutoShape 3" descr="https://www.colourbox.com/preview/6307497-business-present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48680"/>
            <a:ext cx="619268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1129">
            <a:off x="6376020" y="1022121"/>
            <a:ext cx="2225354" cy="3161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/>
          <a:srcRect r="11350" b="21286"/>
          <a:stretch>
            <a:fillRect/>
          </a:stretch>
        </p:blipFill>
        <p:spPr bwMode="auto">
          <a:xfrm rot="21245340">
            <a:off x="150894" y="991503"/>
            <a:ext cx="1763688" cy="3021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1484784"/>
            <a:ext cx="2592288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 descr="https://www.firestock.ru/wp-content/uploads/2015/02/shutterstock_1716351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8308" name="AutoShape 4" descr="https://www.firestock.ru/wp-content/uploads/2015/02/shutterstock_1716351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0" y="6165304"/>
            <a:ext cx="9144000" cy="95410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РОССИЙСКО-ЧЕШСКОЕ </a:t>
            </a: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ДЕЛОВОЕ СОТРУДНИЧЕСТВО</a:t>
            </a:r>
            <a:endParaRPr lang="ru-RU" sz="28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</a:rPr>
              <a:t>МЕРОПРИЯТИЕ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26626" name="Picture 2" descr="http://visasam.ru/wp-content/uploads/2017/05/cz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544616"/>
          </a:xfrm>
          <a:prstGeom prst="rect">
            <a:avLst/>
          </a:prstGeom>
          <a:noFill/>
        </p:spPr>
      </p:pic>
      <p:pic>
        <p:nvPicPr>
          <p:cNvPr id="10" name="Рисунок 9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384" y="6309320"/>
            <a:ext cx="568544" cy="682040"/>
          </a:xfrm>
          <a:prstGeom prst="rect">
            <a:avLst/>
          </a:prstGeom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2461" y="620688"/>
            <a:ext cx="4611539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3296"/>
            <a:ext cx="9144000" cy="14465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КАК И ГДЕ ПЛАТИТЬ НАЛОГИ?</a:t>
            </a:r>
          </a:p>
          <a:p>
            <a:pPr algn="ctr"/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6175960"/>
            <a:ext cx="568544" cy="682040"/>
          </a:xfrm>
          <a:prstGeom prst="rect">
            <a:avLst/>
          </a:prstGeom>
        </p:spPr>
      </p:pic>
      <p:pic>
        <p:nvPicPr>
          <p:cNvPr id="18434" name="Picture 2" descr="http://edikst.ru/misc/i/gallery/19663/133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544616"/>
          </a:xfrm>
          <a:prstGeom prst="rect">
            <a:avLst/>
          </a:prstGeom>
          <a:noFill/>
        </p:spPr>
      </p:pic>
      <p:pic>
        <p:nvPicPr>
          <p:cNvPr id="18436" name="Picture 4" descr="http://doskacredit.ru/_bd/17/21672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620688"/>
            <a:ext cx="4860033" cy="5616624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692696"/>
            <a:ext cx="496855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988840"/>
            <a:ext cx="3888432" cy="403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27003"/>
            <a:ext cx="91440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ЗАЩИТА ЧЕСТИ И ДЕЛОВОЙ РЕПУТАЦИИ ПРЕДПРИНИМАТЕЛЕЙ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31440" y="6093296"/>
            <a:ext cx="712560" cy="764704"/>
          </a:xfrm>
          <a:prstGeom prst="rect">
            <a:avLst/>
          </a:prstGeom>
        </p:spPr>
      </p:pic>
      <p:sp>
        <p:nvSpPr>
          <p:cNvPr id="17410" name="AutoShape 2" descr="https://i1.ytimg.com/vi/djzBxArYS8c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4" name="AutoShape 2" descr="https://bakulin.pro/images/pict/1443745429_g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4664"/>
            <a:ext cx="5184576" cy="5184576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636912"/>
            <a:ext cx="4577916" cy="3528392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 cstate="print"/>
          <a:srcRect l="40517" t="13456" b="24761"/>
          <a:stretch>
            <a:fillRect/>
          </a:stretch>
        </p:blipFill>
        <p:spPr bwMode="auto">
          <a:xfrm>
            <a:off x="6479704" y="620688"/>
            <a:ext cx="2664296" cy="2376264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РЕАЛИЗАЦИЯ КОММЕРЧЕСКИХ ИНТЕРЕСОВ С ИСПОЛЬЗОВАНИЕМ КРИПТОВАЛЮТ</a:t>
            </a:r>
            <a:endParaRPr lang="ru-RU" sz="28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7410" name="AutoShape 2" descr="https://i1.ytimg.com/vi/djzBxArYS8c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46" name="AutoShape 2" descr="https://kriptovalut.ru/wp-content/uploads/2017/09/Bitco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48" name="AutoShape 4" descr="https://kriptovalut.ru/wp-content/uploads/2017/09/Bitco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2440" y="6093296"/>
            <a:ext cx="611560" cy="764704"/>
          </a:xfrm>
          <a:prstGeom prst="rect">
            <a:avLst/>
          </a:prstGeom>
        </p:spPr>
      </p:pic>
      <p:pic>
        <p:nvPicPr>
          <p:cNvPr id="20482" name="Picture 2" descr="http://con-col.com/images/gallery/78074818.jpg?rand=3577766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980728"/>
            <a:ext cx="6096000" cy="406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65304"/>
            <a:ext cx="9144000" cy="95410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НЕТВОРКИНГ КАК ИНСТРУМЕНТ РАЗВИТИЯ БИЗНЕСА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5456" y="6309320"/>
            <a:ext cx="568544" cy="682040"/>
          </a:xfrm>
          <a:prstGeom prst="rect">
            <a:avLst/>
          </a:prstGeom>
        </p:spPr>
      </p:pic>
      <p:sp>
        <p:nvSpPr>
          <p:cNvPr id="17410" name="AutoShape 2" descr="https://i1.ytimg.com/vi/djzBxArYS8c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 descr="http://blog.strideapp.com/wp-content/uploads/2014/06/network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544616"/>
          </a:xfrm>
          <a:prstGeom prst="rect">
            <a:avLst/>
          </a:prstGeom>
          <a:noFill/>
        </p:spPr>
      </p:pic>
      <p:pic>
        <p:nvPicPr>
          <p:cNvPr id="19460" name="Picture 4" descr="http://con-col.com/images/gallery/71009581.jpg?rand=7539856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692696"/>
            <a:ext cx="3635896" cy="3240360"/>
          </a:xfrm>
          <a:prstGeom prst="wedgeRoundRectCallou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http://con-col.com/images/gallery/19972123.jpg?rand=2874901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36712"/>
            <a:ext cx="2704261" cy="1728192"/>
          </a:xfrm>
          <a:prstGeom prst="wedgeEllipseCallou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4" name="Picture 8" descr="http://con-col.com/images/gallery/41973792.jpg?rand=2628926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24944"/>
            <a:ext cx="3923928" cy="2738442"/>
          </a:xfrm>
          <a:prstGeom prst="wedgeEllipseCallout">
            <a:avLst/>
          </a:prstGeom>
          <a:noFill/>
        </p:spPr>
      </p:pic>
      <p:pic>
        <p:nvPicPr>
          <p:cNvPr id="19466" name="Picture 10" descr="http://con-col.com/images/gallery/34793393.jpg?rand=3295672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8330" y="2924944"/>
            <a:ext cx="3805670" cy="2880320"/>
          </a:xfrm>
          <a:prstGeom prst="wedgeRoundRectCallou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s://s26301.cdn.ngenix.net/wp-content/uploads/KPI-klyuchevye-pokazateli-effektivnosti-chto-eto-tako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16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entury" pitchFamily="18" charset="0"/>
              </a:rPr>
              <a:t>ПОДДЕРЖКА И РАЗВИТИЕ БИЗНЕСА КОЛЛЕГ</a:t>
            </a:r>
          </a:p>
          <a:p>
            <a:pPr algn="ctr"/>
            <a:endParaRPr lang="ru-RU" sz="2800" b="1" dirty="0">
              <a:latin typeface="Century" pitchFamily="18" charset="0"/>
            </a:endParaRPr>
          </a:p>
        </p:txBody>
      </p:sp>
      <p:pic>
        <p:nvPicPr>
          <p:cNvPr id="17415" name="Picture 7" descr="http://con-col.com/images/gallery/62143866.jpg?rand=3965492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2880320" cy="2916780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7" name="Picture 9" descr="http://con-col.com/images/gallery/52849160.jpg?rand=963004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3534">
            <a:off x="6578616" y="2734666"/>
            <a:ext cx="2431265" cy="3249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9" name="Picture 11" descr="http://con-col.com/images/gallery/38988936.jpg?rand=2826875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0"/>
            <a:ext cx="6096000" cy="3823768"/>
          </a:xfrm>
          <a:prstGeom prst="notchedRightArrow">
            <a:avLst>
              <a:gd name="adj1" fmla="val 50000"/>
              <a:gd name="adj2" fmla="val 46517"/>
            </a:avLst>
          </a:prstGeom>
          <a:noFill/>
        </p:spPr>
      </p:pic>
      <p:pic>
        <p:nvPicPr>
          <p:cNvPr id="17421" name="Picture 13" descr="http://con-col.com/images/gallery/25854536.jpg?rand=428916068"/>
          <p:cNvPicPr>
            <a:picLocks noChangeAspect="1" noChangeArrowheads="1"/>
          </p:cNvPicPr>
          <p:nvPr/>
        </p:nvPicPr>
        <p:blipFill>
          <a:blip r:embed="rId6" cstate="print"/>
          <a:srcRect b="26575"/>
          <a:stretch>
            <a:fillRect/>
          </a:stretch>
        </p:blipFill>
        <p:spPr bwMode="auto">
          <a:xfrm>
            <a:off x="3275856" y="3068960"/>
            <a:ext cx="2448272" cy="2696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МЕРОПРИЯТИЯ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877272"/>
            <a:ext cx="9144000" cy="138499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ГАЙД-ПАРК «КОНГРЕСС-КОЛЛЕГИИ»</a:t>
            </a:r>
          </a:p>
          <a:p>
            <a:pPr algn="ctr"/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tisamsebegid.ru/sites/default/files/fotorim/gayd-park-27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20688"/>
            <a:ext cx="4788024" cy="4176463"/>
          </a:xfrm>
          <a:prstGeom prst="rect">
            <a:avLst/>
          </a:prstGeom>
          <a:noFill/>
        </p:spPr>
      </p:pic>
      <p:pic>
        <p:nvPicPr>
          <p:cNvPr id="11268" name="Picture 4" descr="https://im3-tub-ru.yandex.net/i?id=4bfbbf11fec187eddcb75772d76d5188&amp;n=33&amp;h=215&amp;w=3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4499992" cy="3672408"/>
          </a:xfrm>
          <a:prstGeom prst="rect">
            <a:avLst/>
          </a:prstGeom>
          <a:noFill/>
        </p:spPr>
      </p:pic>
      <p:pic>
        <p:nvPicPr>
          <p:cNvPr id="11270" name="Picture 6" descr="http://www.kudatotam.ru/upload/1/5998_2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221088"/>
            <a:ext cx="4932040" cy="1944216"/>
          </a:xfrm>
          <a:prstGeom prst="rect">
            <a:avLst/>
          </a:prstGeom>
          <a:noFill/>
        </p:spPr>
      </p:pic>
      <p:pic>
        <p:nvPicPr>
          <p:cNvPr id="17" name="Picture 4" descr="http://con-col.com/images/gallery/49165368.jpg?rand=3504502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717032"/>
            <a:ext cx="5220072" cy="2448272"/>
          </a:xfrm>
          <a:prstGeom prst="ellipseRibbon">
            <a:avLst/>
          </a:prstGeom>
          <a:noFill/>
        </p:spPr>
      </p:pic>
      <p:pic>
        <p:nvPicPr>
          <p:cNvPr id="18" name="Picture 6" descr="http://con-col.com/images/gallery/37252593.jpg?rand=38514347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80"/>
            <a:ext cx="3995936" cy="2376264"/>
          </a:xfrm>
          <a:prstGeom prst="rect">
            <a:avLst/>
          </a:prstGeom>
          <a:noFill/>
        </p:spPr>
      </p:pic>
      <p:pic>
        <p:nvPicPr>
          <p:cNvPr id="19" name="Picture 2" descr="http://con-col.com/images/gallery/27059129.jpg?rand=19146415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548680"/>
            <a:ext cx="2952328" cy="2952328"/>
          </a:xfrm>
          <a:prstGeom prst="cloudCallout">
            <a:avLst/>
          </a:prstGeom>
          <a:noFill/>
        </p:spPr>
      </p:pic>
      <p:pic>
        <p:nvPicPr>
          <p:cNvPr id="11274" name="Picture 10" descr="http://con-col.com/images/gallery/12033558.jpg?rand=556279461"/>
          <p:cNvPicPr>
            <a:picLocks noChangeAspect="1" noChangeArrowheads="1"/>
          </p:cNvPicPr>
          <p:nvPr/>
        </p:nvPicPr>
        <p:blipFill>
          <a:blip r:embed="rId8" cstate="print"/>
          <a:srcRect r="14815" b="29730"/>
          <a:stretch>
            <a:fillRect/>
          </a:stretch>
        </p:blipFill>
        <p:spPr bwMode="auto">
          <a:xfrm>
            <a:off x="6444208" y="2204864"/>
            <a:ext cx="2520280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6" name="Picture 12" descr="http://con-col.com/images/gallery/37121182.jpg?rand=210484859"/>
          <p:cNvPicPr>
            <a:picLocks noChangeAspect="1" noChangeArrowheads="1"/>
          </p:cNvPicPr>
          <p:nvPr/>
        </p:nvPicPr>
        <p:blipFill>
          <a:blip r:embed="rId9" cstate="print"/>
          <a:srcRect r="13060" b="18070"/>
          <a:stretch>
            <a:fillRect/>
          </a:stretch>
        </p:blipFill>
        <p:spPr bwMode="auto">
          <a:xfrm>
            <a:off x="323528" y="2852936"/>
            <a:ext cx="2664296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8" name="Picture 14" descr="http://con-col.com/images/gallery/69684995.jpg?rand=94667551"/>
          <p:cNvPicPr>
            <a:picLocks noChangeAspect="1" noChangeArrowheads="1"/>
          </p:cNvPicPr>
          <p:nvPr/>
        </p:nvPicPr>
        <p:blipFill>
          <a:blip r:embed="rId10" cstate="print"/>
          <a:srcRect t="9450" r="49020" b="19676"/>
          <a:stretch>
            <a:fillRect/>
          </a:stretch>
        </p:blipFill>
        <p:spPr bwMode="auto">
          <a:xfrm>
            <a:off x="4355976" y="1844824"/>
            <a:ext cx="2339752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44408" y="6237312"/>
            <a:ext cx="611560" cy="764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5050"/>
          </a:solidFill>
        </p:spPr>
        <p:style>
          <a:lnRef idx="1">
            <a:schemeClr val="accent6"/>
          </a:lnRef>
          <a:fillRef idx="1003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МЕРОПРИЯТИЯ 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877272"/>
            <a:ext cx="9144000" cy="1323439"/>
          </a:xfrm>
          <a:prstGeom prst="rect">
            <a:avLst/>
          </a:prstGeom>
          <a:solidFill>
            <a:srgbClr val="FF5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НЕ БИЗНЕСОМ ЕДИНЫМ…</a:t>
            </a: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4408" y="6381328"/>
            <a:ext cx="568544" cy="682040"/>
          </a:xfrm>
          <a:prstGeom prst="rect">
            <a:avLst/>
          </a:prstGeom>
        </p:spPr>
      </p:pic>
      <p:pic>
        <p:nvPicPr>
          <p:cNvPr id="5" name="Picture 2" descr="http://puzzleit.ru/files/puzzles/11/10707/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616624"/>
          </a:xfrm>
          <a:prstGeom prst="rect">
            <a:avLst/>
          </a:prstGeom>
          <a:noFill/>
        </p:spPr>
      </p:pic>
      <p:pic>
        <p:nvPicPr>
          <p:cNvPr id="6" name="Picture 1" descr="\\Concol1\concol1\КОНГРЕСС-КОЛЛЕГИЯ_NEW\ФОТО\фото 2014\11.09\ConColl-11-09-2014-min\ConColl-11-09-2014-min\Con-Coll-11-09-2014-5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476672"/>
            <a:ext cx="5940660" cy="3600400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>
            <a:softEdge rad="317500"/>
          </a:effectLst>
        </p:spPr>
      </p:pic>
      <p:pic>
        <p:nvPicPr>
          <p:cNvPr id="7" name="Picture 6" descr="http://con-col.com/images/gallery/46273972.jpg?rand=5230932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636912"/>
            <a:ext cx="4832987" cy="3265562"/>
          </a:xfrm>
          <a:prstGeom prst="cloud">
            <a:avLst/>
          </a:prstGeom>
          <a:noFill/>
          <a:effectLst>
            <a:outerShdw blurRad="266700" dist="50800" dir="5400000" sx="125000" sy="125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5364" name="Picture 4" descr="http://con-col.com/images/gallery/90921913.jpg?rand=5857451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51650">
            <a:off x="6614707" y="3247109"/>
            <a:ext cx="2232248" cy="2996138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http://con-col.com/images/gallery/76135880.jpg?rand=1095999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4502">
            <a:off x="5145244" y="531212"/>
            <a:ext cx="3831581" cy="3284159"/>
          </a:xfrm>
          <a:prstGeom prst="cloud">
            <a:avLst/>
          </a:prstGeom>
          <a:noFill/>
        </p:spPr>
      </p:pic>
      <p:pic>
        <p:nvPicPr>
          <p:cNvPr id="15368" name="Picture 8" descr="http://con-col.com/images/gallery/11125737.jpg?rand=612227727"/>
          <p:cNvPicPr>
            <a:picLocks noChangeAspect="1" noChangeArrowheads="1"/>
          </p:cNvPicPr>
          <p:nvPr/>
        </p:nvPicPr>
        <p:blipFill>
          <a:blip r:embed="rId8" cstate="print"/>
          <a:srcRect t="15356" r="7935" b="18495"/>
          <a:stretch>
            <a:fillRect/>
          </a:stretch>
        </p:blipFill>
        <p:spPr bwMode="auto">
          <a:xfrm rot="21163476">
            <a:off x="0" y="3140968"/>
            <a:ext cx="2808312" cy="2880320"/>
          </a:xfrm>
          <a:prstGeom prst="cloud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https://i.ytimg.com/vi/fcRze-xylqY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 descr="http://st3-fashiony.ru/pic/celebrity/pic/122959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8" name="Picture 12" descr="http://urbo.ua/assets/files/3/1519/image/ytEe3MvC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5428438" cy="2592288"/>
          </a:xfrm>
          <a:prstGeom prst="doubleWave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6237312"/>
            <a:ext cx="9144000" cy="52322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1" name="Рисунок 10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8424" y="6282070"/>
            <a:ext cx="360040" cy="431913"/>
          </a:xfrm>
          <a:prstGeom prst="rect">
            <a:avLst/>
          </a:prstGeom>
        </p:spPr>
      </p:pic>
      <p:pic>
        <p:nvPicPr>
          <p:cNvPr id="12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38" t="14807" r="13524" b="13939"/>
          <a:stretch/>
        </p:blipFill>
        <p:spPr bwMode="auto">
          <a:xfrm>
            <a:off x="179512" y="476672"/>
            <a:ext cx="2520280" cy="3168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4" t="4186" r="23244" b="33915"/>
          <a:stretch/>
        </p:blipFill>
        <p:spPr bwMode="auto">
          <a:xfrm rot="21360070">
            <a:off x="6756037" y="558590"/>
            <a:ext cx="2448272" cy="28331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КОНГРЕСС-КОЛЛЕГИЯ\МЕРОПРИЯТИЯ КК\2013 КК\KK 30.10.13\ФОТО\2.М.Елашвили о своей Истории успех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73" r="15417"/>
          <a:stretch>
            <a:fillRect/>
          </a:stretch>
        </p:blipFill>
        <p:spPr bwMode="auto">
          <a:xfrm>
            <a:off x="2771800" y="260648"/>
            <a:ext cx="2160240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E:\КОНГРЕСС-КОЛЛЕГИЯ\ФОТО мероприятий КК 2014\ФОТО 05_06_14\05.06.14_Palais_Ggraf\VAD_523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26" t="3676" r="7028" b="54777"/>
          <a:stretch/>
        </p:blipFill>
        <p:spPr bwMode="auto">
          <a:xfrm>
            <a:off x="323528" y="3717032"/>
            <a:ext cx="2039396" cy="2178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Documents and Settings\All Users\Документы\КОНГРЕСС-КОЛЛЕГИЯ_NEW\ФОТО\фото для мариотта\вишневский 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56" t="3843" r="20942" b="20588"/>
          <a:stretch/>
        </p:blipFill>
        <p:spPr bwMode="auto">
          <a:xfrm rot="239373">
            <a:off x="6537289" y="3225817"/>
            <a:ext cx="2524479" cy="24517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con-col.com/images/position_author/445817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038038">
            <a:off x="2257369" y="3210185"/>
            <a:ext cx="1955728" cy="2687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http://con-col.com/images/gallery/91304110.jpg?rand=378535167"/>
          <p:cNvPicPr>
            <a:picLocks noChangeAspect="1" noChangeArrowheads="1"/>
          </p:cNvPicPr>
          <p:nvPr/>
        </p:nvPicPr>
        <p:blipFill>
          <a:blip r:embed="rId11" cstate="print"/>
          <a:srcRect l="20513" t="13461" b="42308"/>
          <a:stretch>
            <a:fillRect/>
          </a:stretch>
        </p:blipFill>
        <p:spPr bwMode="auto">
          <a:xfrm>
            <a:off x="5004048" y="692696"/>
            <a:ext cx="2232248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E:\КОНГРЕСС-КОЛЛЕГИЯ\ФОТО\фото 2014\ФОТО 07_10_14\ConColl-7-10-2014-min\Con-Coll-7-10-2014-608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43" t="10831" r="10791" b="34542"/>
          <a:stretch/>
        </p:blipFill>
        <p:spPr bwMode="auto">
          <a:xfrm rot="21273366">
            <a:off x="4263651" y="3243271"/>
            <a:ext cx="2285828" cy="27163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763688" y="6334780"/>
            <a:ext cx="4731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ИСТОРИИ УСПЕХА КОЛЛЕГ</a:t>
            </a:r>
          </a:p>
          <a:p>
            <a:pPr algn="ctr"/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Admin\Рабочий стол\prez\eQAp41mb3P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6" t="3460" r="5858" b="6385"/>
          <a:stretch/>
        </p:blipFill>
        <p:spPr bwMode="auto">
          <a:xfrm>
            <a:off x="0" y="-74036"/>
            <a:ext cx="9144000" cy="69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618" y="4797152"/>
            <a:ext cx="249644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Picture 2" descr="http://con-col.com/images/gallery/62169826.jpg?rand=996640816"/>
          <p:cNvPicPr>
            <a:picLocks noChangeAspect="1" noChangeArrowheads="1"/>
          </p:cNvPicPr>
          <p:nvPr/>
        </p:nvPicPr>
        <p:blipFill rotWithShape="1">
          <a:blip r:embed="rId4" cstate="print"/>
          <a:srcRect l="34377" t="5969" b="12688"/>
          <a:stretch/>
        </p:blipFill>
        <p:spPr bwMode="auto">
          <a:xfrm>
            <a:off x="1979712" y="0"/>
            <a:ext cx="2111570" cy="2160495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Picture 8" descr="http://con-col.com/images/gallery/46342638.jpg?rand=128112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53136"/>
            <a:ext cx="2699792" cy="232980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3203848" y="2276872"/>
            <a:ext cx="2664296" cy="21206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3200" b="1" i="1" dirty="0" smtClean="0">
              <a:ln w="5080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КОЛЛЕГИ</a:t>
            </a: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0"/>
            <a:ext cx="2477489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8130" name="Picture 2" descr="http://con-col.com/images/gallery/14824425.jpg?rand=3347722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276872"/>
            <a:ext cx="2339752" cy="237626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8132" name="Picture 4" descr="http://con-col.com/images/gallery/84931754.jpg?rand=3115686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0"/>
            <a:ext cx="1800200" cy="2204864"/>
          </a:xfrm>
          <a:prstGeom prst="rect">
            <a:avLst/>
          </a:prstGeom>
          <a:noFill/>
        </p:spPr>
      </p:pic>
      <p:pic>
        <p:nvPicPr>
          <p:cNvPr id="48134" name="Picture 6" descr="http://con-col.com/images/gallery/38502700.jpg?rand=42256898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691680" cy="220486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8136" name="Picture 8" descr="http://con-col.com/images/gallery/44734786.jpg?rand=77467698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3769" y="4725144"/>
            <a:ext cx="1512168" cy="21328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8138" name="Picture 10" descr="http://con-col.com/images/gallery/37121182.jpg?rand=1311328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1960" y="4797152"/>
            <a:ext cx="1825077" cy="20608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32240" y="2276872"/>
            <a:ext cx="219573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1274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009A4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ТВОРЧЕСКИЙ ВЕЧЕР М.РОЗОВСКОГО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314" name="AutoShape 2" descr="https://b1.m24.ru/c/3238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t="5155"/>
          <a:stretch>
            <a:fillRect/>
          </a:stretch>
        </p:blipFill>
        <p:spPr bwMode="auto">
          <a:xfrm>
            <a:off x="0" y="-99392"/>
            <a:ext cx="914400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6566">
            <a:off x="-5976" y="5699"/>
            <a:ext cx="2996293" cy="3315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420888"/>
            <a:ext cx="5376597" cy="3744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0"/>
            <a:ext cx="3491880" cy="2851537"/>
          </a:xfrm>
          <a:prstGeom prst="horizontalScroll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KK_Logo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60432" y="6237312"/>
            <a:ext cx="539552" cy="6206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71400"/>
            <a:ext cx="9324528" cy="584775"/>
          </a:xfrm>
          <a:prstGeom prst="rect">
            <a:avLst/>
          </a:prstGeom>
          <a:solidFill>
            <a:srgbClr val="009A46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</a:rPr>
              <a:t>МЕРОПРИЯТИЕ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</a:rPr>
              <a:t>МЕРОПРИЯТИЕ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73005"/>
            <a:ext cx="9144000" cy="138499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endParaRPr lang="ru-RU" sz="2800" b="1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ru-RU" sz="28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290" name="AutoShape 2" descr="https://media2.wnyc.org/i/1200/627/c/80/1/shutterstock_6401257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8" name="AutoShape 10" descr="https://media.professionali.ru/processor/topics/original/2011/01/11/30853387-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0" name="AutoShape 12" descr="https://media.professionali.ru/processor/topics/original/2011/01/11/30853387-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21" name="AutoShape 33" descr="https://wallbox.ru/wallpapers/main/201244/96f744ec41ac0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18" name="Picture 2" descr="https://static.wowcher.co.uk/images/deal/53227/24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5832648"/>
          </a:xfrm>
          <a:prstGeom prst="rect">
            <a:avLst/>
          </a:prstGeom>
          <a:noFill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3635896" cy="3122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76672"/>
            <a:ext cx="3024336" cy="396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548680"/>
            <a:ext cx="360040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/>
          <a:srcRect l="21525" t="49280" b="15884"/>
          <a:stretch>
            <a:fillRect/>
          </a:stretch>
        </p:blipFill>
        <p:spPr bwMode="auto">
          <a:xfrm rot="21222657">
            <a:off x="323664" y="3227992"/>
            <a:ext cx="3528392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72897">
            <a:off x="6379903" y="3957203"/>
            <a:ext cx="2614936" cy="235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KK_Logo.wm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60432" y="6281936"/>
            <a:ext cx="480203" cy="57606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1560" y="6334780"/>
            <a:ext cx="7085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Cambria" pitchFamily="18" charset="0"/>
              </a:rPr>
              <a:t>«МОЯ ИТАЛИЯ» КОНСТАНТИНА РАЙКИНА</a:t>
            </a:r>
          </a:p>
          <a:p>
            <a:pPr algn="ctr"/>
            <a:endParaRPr lang="ru-RU" sz="2800" b="1" i="1" dirty="0" smtClean="0"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laying-field.ru/img/2015/052216/46413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05" y="620688"/>
            <a:ext cx="9119295" cy="57606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713B0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ВЕНСКИЕ БАЛЫ </a:t>
            </a:r>
            <a:endParaRPr lang="ru-RU" sz="28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212372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780928"/>
            <a:ext cx="3096344" cy="3456384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http://con-col.com/images/gallery/86819741.jpg?rand=9573999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20688"/>
            <a:ext cx="3024336" cy="302433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713B0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Documents and Settings\Admin\Рабочий стол\1\заставки мероприятий\vensky_bal_3.jpg"/>
          <p:cNvPicPr>
            <a:picLocks noChangeAspect="1" noChangeArrowheads="1"/>
          </p:cNvPicPr>
          <p:nvPr/>
        </p:nvPicPr>
        <p:blipFill>
          <a:blip r:embed="rId6" cstate="print"/>
          <a:srcRect t="3566" r="19924"/>
          <a:stretch>
            <a:fillRect/>
          </a:stretch>
        </p:blipFill>
        <p:spPr bwMode="auto">
          <a:xfrm>
            <a:off x="6084169" y="682010"/>
            <a:ext cx="2880320" cy="289100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42" name="Picture 2" descr="http://con-col.com/images/gallery/18832139.jpg?rand=3989652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852936"/>
            <a:ext cx="403244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KK_Logo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60432" y="6339704"/>
            <a:ext cx="432048" cy="518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396335"/>
            <a:ext cx="9144000" cy="5232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ТУРПОЕЗДКА В СУЗДАЛЬ </a:t>
            </a:r>
          </a:p>
        </p:txBody>
      </p:sp>
      <p:pic>
        <p:nvPicPr>
          <p:cNvPr id="9218" name="Picture 2" descr="http://www.insight-magazine.ru/images/uploads/7a1e19608b6d9dba0ea98f8c03c6e3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noFill/>
        </p:spPr>
      </p:pic>
      <p:pic>
        <p:nvPicPr>
          <p:cNvPr id="9220" name="Picture 4" descr="http://con-col.com/images/gallery/88068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3995936" cy="3600400"/>
          </a:xfrm>
          <a:prstGeom prst="doubleWave">
            <a:avLst/>
          </a:prstGeom>
          <a:noFill/>
        </p:spPr>
      </p:pic>
      <p:pic>
        <p:nvPicPr>
          <p:cNvPr id="9222" name="Picture 6" descr="http://con-col.com/images/gallery/89166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32448" cy="3068959"/>
          </a:xfrm>
          <a:prstGeom prst="doubleWav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4" name="Picture 8" descr="http://con-col.com/images/gallery/11497063.jpg?rand=378611517"/>
          <p:cNvPicPr>
            <a:picLocks noChangeAspect="1" noChangeArrowheads="1"/>
          </p:cNvPicPr>
          <p:nvPr/>
        </p:nvPicPr>
        <p:blipFill>
          <a:blip r:embed="rId5" cstate="print"/>
          <a:srcRect b="22222"/>
          <a:stretch>
            <a:fillRect/>
          </a:stretch>
        </p:blipFill>
        <p:spPr bwMode="auto">
          <a:xfrm>
            <a:off x="6012160" y="2492896"/>
            <a:ext cx="2987824" cy="2952328"/>
          </a:xfrm>
          <a:prstGeom prst="doubleWav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6" name="Picture 10" descr="http://con-col.com/images/gallery/15582528.jpg?rand=56651038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365104"/>
            <a:ext cx="3347864" cy="2049786"/>
          </a:xfrm>
          <a:prstGeom prst="doubleWave">
            <a:avLst/>
          </a:prstGeom>
          <a:noFill/>
        </p:spPr>
      </p:pic>
      <p:pic>
        <p:nvPicPr>
          <p:cNvPr id="9230" name="Picture 14" descr="http://con-col.com/images/gallery/46463617.jpg?rand=13550419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4062" y="0"/>
            <a:ext cx="3039938" cy="3350146"/>
          </a:xfrm>
          <a:prstGeom prst="wave">
            <a:avLst/>
          </a:prstGeom>
          <a:noFill/>
        </p:spPr>
      </p:pic>
      <p:pic>
        <p:nvPicPr>
          <p:cNvPr id="10" name="Рисунок 9" descr="KK_Logo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60432" y="6309320"/>
            <a:ext cx="504056" cy="54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6.travelatacdn.ru/upload/2014_35/content_hotel_56fde2e36154a2.26753970.jpg?width=620&amp;height=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ТУРПОЕЗДКА В КАРЛОВЫ ВАРЫ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2440" y="6339704"/>
            <a:ext cx="432048" cy="518296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0"/>
            <a:ext cx="4427984" cy="3888432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96952"/>
            <a:ext cx="3600400" cy="3168352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492896"/>
            <a:ext cx="417646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5688" y="3284984"/>
            <a:ext cx="2808312" cy="2808312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4860032" cy="331236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713B0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713B0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ambria" pitchFamily="18" charset="0"/>
              </a:rPr>
              <a:t>КОЛЛЕГИИ СООБЩЕСТВА</a:t>
            </a:r>
            <a:endParaRPr lang="ru-RU" sz="24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77830" name="Picture 6" descr="http://anticorr.media/wp-content/uploads/2017/08/41d459f68f9da7b1b6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760640"/>
          </a:xfrm>
          <a:prstGeom prst="rect">
            <a:avLst/>
          </a:prstGeom>
          <a:noFill/>
        </p:spPr>
      </p:pic>
      <p:pic>
        <p:nvPicPr>
          <p:cNvPr id="7" name="Picture 4" descr="http://con-col.com/images/gallery/83910783.jpg?rand=98402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1007">
            <a:off x="4615229" y="663018"/>
            <a:ext cx="388843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2" name="Picture 8" descr="http://con-col.com/images/gallery/38988936.jpg?rand=8608796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3997">
            <a:off x="647825" y="861195"/>
            <a:ext cx="4034665" cy="269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4" name="Picture 10" descr="http://con-col.com/images/gallery/34698181.jpg?rand=3649352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2996952"/>
            <a:ext cx="3672408" cy="2882233"/>
          </a:xfrm>
          <a:prstGeom prst="cloud">
            <a:avLst/>
          </a:prstGeom>
          <a:noFill/>
        </p:spPr>
      </p:pic>
      <p:pic>
        <p:nvPicPr>
          <p:cNvPr id="77836" name="Picture 12" descr="http://con-col.com/images/gallery/32800435.jpg?rand=119073906"/>
          <p:cNvPicPr>
            <a:picLocks noChangeAspect="1" noChangeArrowheads="1"/>
          </p:cNvPicPr>
          <p:nvPr/>
        </p:nvPicPr>
        <p:blipFill>
          <a:blip r:embed="rId6" cstate="print"/>
          <a:srcRect t="20475" r="14646" b="25976"/>
          <a:stretch>
            <a:fillRect/>
          </a:stretch>
        </p:blipFill>
        <p:spPr bwMode="auto">
          <a:xfrm>
            <a:off x="5652120" y="2708920"/>
            <a:ext cx="3491880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713B0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mbria" pitchFamily="18" charset="0"/>
              </a:rPr>
              <a:t>ГОСТИНЫЕ СООБЩЕСТВА</a:t>
            </a:r>
            <a:endParaRPr lang="ru-RU" sz="24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4" name="Picture 2" descr="C:\Documents and Settings\Admin\Рабочий стол\11.09.14\Презентации 11.09.14\Фото Гостиных\281bce31fc797d3903242555a91f8c05_w960_h2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3264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Documents and Settings\Admin\Рабочий стол\11.09.14\Презентации 11.09.14\Фото Гостиных\86372-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2753869" cy="331528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/>
          <a:srcRect l="7654" r="11011"/>
          <a:stretch/>
        </p:blipFill>
        <p:spPr bwMode="auto">
          <a:xfrm rot="21420283">
            <a:off x="5562995" y="4282367"/>
            <a:ext cx="2401992" cy="2163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shelkovo.bezformata.ru/content/image127820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052736"/>
            <a:ext cx="2663292" cy="2794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://con-col.com/images/gallery/91027914.jpg?rand=525712457"/>
          <p:cNvPicPr>
            <a:picLocks noChangeAspect="1" noChangeArrowheads="1"/>
          </p:cNvPicPr>
          <p:nvPr/>
        </p:nvPicPr>
        <p:blipFill rotWithShape="1">
          <a:blip r:embed="rId6" cstate="print"/>
          <a:srcRect t="8196" b="11429"/>
          <a:stretch/>
        </p:blipFill>
        <p:spPr bwMode="auto">
          <a:xfrm>
            <a:off x="2627784" y="3501008"/>
            <a:ext cx="3452659" cy="239864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All Users\Документы\КОНГРЕСС-КОЛЛЕГИЯ_NEW\ФОТО\фото для мариотта\вишневский .jpg"/>
          <p:cNvPicPr>
            <a:picLocks noChangeAspect="1" noChangeArrowheads="1"/>
          </p:cNvPicPr>
          <p:nvPr/>
        </p:nvPicPr>
        <p:blipFill rotWithShape="1">
          <a:blip r:embed="rId7" cstate="print"/>
          <a:srcRect r="15462"/>
          <a:stretch/>
        </p:blipFill>
        <p:spPr bwMode="auto">
          <a:xfrm>
            <a:off x="7127776" y="3068960"/>
            <a:ext cx="2016224" cy="2335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548680"/>
            <a:ext cx="2808312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://con-col.com/images/gallery/32515687.jpg?rand=72521474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62565">
            <a:off x="1099674" y="762085"/>
            <a:ext cx="2802861" cy="2938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img01.kupiprodai.ru/062016/14648676203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331640" y="1268760"/>
            <a:ext cx="6336704" cy="4089797"/>
          </a:xfrm>
          <a:prstGeom prst="doubleWav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360000" fontAlgn="auto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Антикризисный консалтинг</a:t>
            </a:r>
          </a:p>
          <a:p>
            <a:pPr marL="360000" indent="-360000" fontAlgn="auto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Дополнительные источники финансовых ресурсов</a:t>
            </a:r>
            <a:endParaRPr lang="en-US" b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  <a:p>
            <a:pPr marL="360000" indent="-360000" fontAlgn="auto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Активизация продаж в целевых аудиториях</a:t>
            </a:r>
            <a:endParaRPr lang="en-US" b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  <a:p>
            <a:pPr marL="360000" indent="-360000" fontAlgn="auto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Информационная деятельность с использованием коммуникационных факторов</a:t>
            </a:r>
          </a:p>
          <a:p>
            <a:pPr marL="360000" indent="-360000" fontAlgn="auto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Расширение контактного коммерческого поля</a:t>
            </a:r>
          </a:p>
          <a:p>
            <a:pPr marL="360000" indent="-360000" fontAlgn="auto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Использование коллегиального коммерческого потенциала</a:t>
            </a:r>
            <a:endParaRPr lang="ru-RU" b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КОММЕРЧЕСКИЕ  УСЛУГИ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93296"/>
            <a:ext cx="914400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ОСНОВНЫЕ ПОЛОЖЕНИЯ</a:t>
            </a:r>
          </a:p>
          <a:p>
            <a:pPr algn="ctr"/>
            <a:endParaRPr lang="ru-RU" sz="2800" b="1" dirty="0"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rokvel.ru/upload/normal/c6/novovoronezh-buhgalterskie_uslugi_3317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19872" y="620688"/>
            <a:ext cx="5616624" cy="5632311"/>
          </a:xfrm>
          <a:prstGeom prst="flowChartPredefined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Анкетирование коммерческой деятельности участников 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Предоставление  доступа к базе коммерческих интересов коллег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Организация взаимодействия с персональным   координатором 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Подключение к процессу создания бизнес-цепочек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Участие в мероприятиях Коллегии сообщества по вопросам поддержки и развития бизнеса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Размещение информации на сайте  </a:t>
            </a:r>
            <a:r>
              <a:rPr lang="ru-RU" b="1" i="1" u="sng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  <a:hlinkClick r:id="rId3"/>
              </a:rPr>
              <a:t>www.con-col.com</a:t>
            </a:r>
            <a:endParaRPr lang="ru-RU" sz="1600" b="1" i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Организация презентаций коммерческих интересов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Организация приватных встреч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Рассылка коммерческой информации.</a:t>
            </a:r>
          </a:p>
          <a:p>
            <a:pPr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КОММЕРЧЕСКИЕ  УСЛУГИ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37312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БАЗОВЫЙ СОСТАВ УСЛУГ</a:t>
            </a:r>
            <a:endParaRPr lang="ru-RU" sz="2800" b="1" dirty="0"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КОММЕРЧЕСКИЕ  УСЛУГИ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170" name="AutoShape 2" descr="https://media.istockphoto.com/photos/realtor-signing-contract-picture-id469668877?k=6&amp;m=469668877&amp;s=612x612&amp;w=0&amp;h=cz3SsOKplJX7oJtoBtU4kXQyX_-lyZW-5u3ZPfgeVhg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media.istockphoto.com/photos/realtor-signing-contract-picture-id469668877?k=6&amp;m=469668877&amp;s=612x612&amp;w=0&amp;h=cz3SsOKplJX7oJtoBtU4kXQyX_-lyZW-5u3ZPfgeVhg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-108520" y="6165304"/>
            <a:ext cx="925252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СХЕМА РЕАЛИЗАЦИИ</a:t>
            </a:r>
            <a:endParaRPr lang="ru-RU" sz="2800" b="1" dirty="0">
              <a:latin typeface="Cambria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76672" y="1196752"/>
          <a:ext cx="8615808" cy="4305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0528" y="5445224"/>
            <a:ext cx="9324528" cy="158417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ttp://static.wixstatic.com/media/8134e6_3c4746c330be737898da96f754e96215.jpg_srz_2358_1569_85_22_0.50_1.20_0.00_jpg_s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88632"/>
          </a:xfrm>
          <a:prstGeom prst="rect">
            <a:avLst/>
          </a:prstGeom>
          <a:noFill/>
        </p:spPr>
      </p:pic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5805264"/>
            <a:ext cx="8963471" cy="751328"/>
          </a:xfrm>
          <a:prstGeom prst="rect">
            <a:avLst/>
          </a:prstGeom>
        </p:spPr>
        <p:txBody>
          <a:bodyPr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endParaRPr lang="ru-RU" sz="3600" i="1" spc="300" dirty="0" smtClean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67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7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Documents and Settings\Lubov\Рабочий стол\ЛАУРА\НОВЫЙ ГОД 2016\ОТОБОР ФОТО НГ\НАБОР ФОТО К НГ\ConCol-11-12-2013-1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97323">
            <a:off x="5350163" y="498497"/>
            <a:ext cx="249606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 descr="C:\Documents and Settings\Lubov\Рабочий стол\ЛАУРА\НОВЫЙ ГОД 2016\ОТОБОР ФОТО НГ\НАБОР ФОТО К НГ\30_10_elki-palki_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4922">
            <a:off x="1649308" y="1032816"/>
            <a:ext cx="2243056" cy="301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003786" y="5934670"/>
            <a:ext cx="28644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400" b="1" i="1" cap="none" spc="0" dirty="0" smtClean="0">
                <a:ln w="50800"/>
                <a:effectLst/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sz="4400" b="1" cap="none" spc="0" dirty="0">
              <a:ln w="50800"/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0133">
            <a:off x="3851920" y="764704"/>
            <a:ext cx="194421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goodwall.ru/image/dl/969-1920x1200-6192673d1664bd526623e22afb9a6b56b2bba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46331"/>
            <a:ext cx="9143999" cy="6211669"/>
          </a:xfrm>
          <a:prstGeom prst="rect">
            <a:avLst/>
          </a:prstGeom>
          <a:noFill/>
        </p:spPr>
      </p:pic>
      <p:sp>
        <p:nvSpPr>
          <p:cNvPr id="4" name="Багетная рамка 3"/>
          <p:cNvSpPr/>
          <p:nvPr/>
        </p:nvSpPr>
        <p:spPr>
          <a:xfrm>
            <a:off x="5292080" y="1340768"/>
            <a:ext cx="2232248" cy="3384376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Багетная рамка 4"/>
          <p:cNvSpPr/>
          <p:nvPr/>
        </p:nvSpPr>
        <p:spPr>
          <a:xfrm>
            <a:off x="6983760" y="764704"/>
            <a:ext cx="2160240" cy="3960440"/>
          </a:xfrm>
          <a:prstGeom prst="beve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4" descr="http://dostavshik-dn.ru.host1410926.serv54.hostland.pro/image/mail.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73016"/>
            <a:ext cx="936104" cy="109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356992"/>
            <a:ext cx="467996" cy="5614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67544" y="3789040"/>
            <a:ext cx="2952328" cy="1661993"/>
          </a:xfrm>
          <a:prstGeom prst="flowChartMagneticDrum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E-mail: </a:t>
            </a:r>
            <a:endParaRPr lang="ru-RU" sz="28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           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3429000"/>
            <a:ext cx="1872208" cy="125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Cambria" pitchFamily="18" charset="0"/>
              </a:rPr>
              <a:t>Web.:</a:t>
            </a:r>
            <a:r>
              <a:rPr lang="en-US" sz="1200" b="1" dirty="0" smtClean="0">
                <a:solidFill>
                  <a:schemeClr val="bg1"/>
                </a:solidFill>
              </a:rPr>
              <a:t> </a:t>
            </a:r>
            <a:endParaRPr lang="ru-RU" sz="1100" b="1" dirty="0" smtClean="0">
              <a:hlinkClick r:id="rId6"/>
            </a:endParaRPr>
          </a:p>
          <a:p>
            <a:pPr algn="ctr"/>
            <a:r>
              <a:rPr lang="en-US" sz="1050" b="1" dirty="0" smtClean="0">
                <a:hlinkClick r:id="rId6"/>
              </a:rPr>
              <a:t>www.con-col.com</a:t>
            </a:r>
            <a:r>
              <a:rPr lang="en-US" sz="1050" b="1" dirty="0" smtClean="0"/>
              <a:t>; </a:t>
            </a:r>
            <a:endParaRPr lang="ru-RU" sz="1050" b="1" dirty="0" smtClean="0"/>
          </a:p>
          <a:p>
            <a:pPr algn="ctr"/>
            <a:r>
              <a:rPr lang="en-US" sz="1050" b="1" dirty="0" smtClean="0">
                <a:hlinkClick r:id="rId7"/>
              </a:rPr>
              <a:t>www.</a:t>
            </a:r>
            <a:r>
              <a:rPr lang="ru-RU" sz="1050" b="1" dirty="0" err="1" smtClean="0">
                <a:hlinkClick r:id="rId7"/>
              </a:rPr>
              <a:t>конгресс-коллегия.рф</a:t>
            </a:r>
            <a:endParaRPr lang="ru-RU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7308304" y="2852936"/>
            <a:ext cx="1440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Facebook:</a:t>
            </a:r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 </a:t>
            </a:r>
            <a:endParaRPr lang="ru-RU" sz="1200" b="1" dirty="0" smtClean="0">
              <a:solidFill>
                <a:schemeClr val="bg1"/>
              </a:solidFill>
              <a:hlinkClick r:id="rId8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hlinkClick r:id="rId8"/>
              </a:rPr>
              <a:t>http://www.facebook.com/KongressKollegia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" name="Picture 2" descr="http://fotohood.ru/images/235534_ikonka-feisbuk-p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3284985"/>
            <a:ext cx="576064" cy="624070"/>
          </a:xfrm>
          <a:prstGeom prst="rect">
            <a:avLst/>
          </a:prstGeom>
          <a:noFill/>
        </p:spPr>
      </p:pic>
      <p:pic>
        <p:nvPicPr>
          <p:cNvPr id="12" name="Picture 2" descr="http://i.ytimg.com/vi/d7tsjocaQMY/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08520" y="476672"/>
            <a:ext cx="3131840" cy="2232248"/>
          </a:xfrm>
          <a:prstGeom prst="bevel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5021" y="1844824"/>
            <a:ext cx="2266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itchFamily="18" charset="0"/>
              </a:rPr>
              <a:t>kongresskollegiya</a:t>
            </a:r>
          </a:p>
        </p:txBody>
      </p:sp>
      <p:pic>
        <p:nvPicPr>
          <p:cNvPr id="14" name="Picture 4" descr="http://monateka.com/images/43356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548680"/>
            <a:ext cx="6588224" cy="268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AutoShape 6" descr="https://www.andronova.net/images/haberler/2015/04/whatsapp-i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8" descr="https://www.andronova.net/images/haberler/2015/04/whatsapp-i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0" descr="https://rusargument.ru/data/photo/121715_0009158546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12" descr="http://www.malayalamlive.co/wp-content/uploads/2016/10/960-video-calling-coming-to-whatsapp-soon-report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984" y="1916832"/>
            <a:ext cx="3024336" cy="1477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6876256" y="836712"/>
            <a:ext cx="22677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КК Тутти-фрутти</a:t>
            </a:r>
          </a:p>
          <a:p>
            <a:pPr marL="742950" indent="-742950"/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39752" y="980728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     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КК Дела насущные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843808" y="2348880"/>
            <a:ext cx="1920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КК Бизнес</a:t>
            </a:r>
          </a:p>
        </p:txBody>
      </p:sp>
      <p:sp>
        <p:nvSpPr>
          <p:cNvPr id="22" name="TextBox 21"/>
          <p:cNvSpPr txBox="1"/>
          <p:nvPr/>
        </p:nvSpPr>
        <p:spPr>
          <a:xfrm rot="21236863">
            <a:off x="4694119" y="744360"/>
            <a:ext cx="2402882" cy="1077575"/>
          </a:xfrm>
          <a:prstGeom prst="cloud">
            <a:avLst/>
          </a:prstGeom>
          <a:solidFill>
            <a:srgbClr val="009A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ЧАТЫ</a:t>
            </a:r>
          </a:p>
          <a:p>
            <a:pPr algn="ctr"/>
            <a:r>
              <a:rPr lang="en-US" sz="2000" b="1" dirty="0" smtClean="0"/>
              <a:t>WhatsApp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3" name="AutoShape 16" descr="https://ptzgovorit.ru/sites/default/files/original_nodes/o-call-of-duty-north-korea-facebo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08520" y="2420888"/>
            <a:ext cx="2808312" cy="2304256"/>
          </a:xfrm>
          <a:prstGeom prst="bevel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0" y="2276872"/>
            <a:ext cx="26277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Канал «Конгресс-коллегии» на видеохостинге YouTube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4" cstate="print"/>
          <a:srcRect l="1963" t="1370" r="5603" b="55395"/>
          <a:stretch>
            <a:fillRect/>
          </a:stretch>
        </p:blipFill>
        <p:spPr bwMode="auto">
          <a:xfrm>
            <a:off x="0" y="4553744"/>
            <a:ext cx="313184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9792" y="4553744"/>
            <a:ext cx="13681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71800" y="3068960"/>
            <a:ext cx="266429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 rot="20306938">
            <a:off x="240304" y="4375345"/>
            <a:ext cx="533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БАННЕРЫ, БИЗНЕС-ДОСЬЕ,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АНКЕТЫ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20072" y="4653136"/>
            <a:ext cx="406896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95936" y="4509120"/>
            <a:ext cx="151216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64288" y="4890422"/>
            <a:ext cx="1872208" cy="1967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Прямоугольник 32"/>
          <p:cNvSpPr/>
          <p:nvPr/>
        </p:nvSpPr>
        <p:spPr>
          <a:xfrm rot="20137774">
            <a:off x="4636174" y="5336476"/>
            <a:ext cx="4538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БАЗА КОММЕРЧЕСКИХ ИНТЕРЕСОВ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165304"/>
            <a:ext cx="9144000" cy="800219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Канал «Конгресс-коллегии» на видеохостинге YouTube</a:t>
            </a:r>
          </a:p>
        </p:txBody>
      </p:sp>
      <p:pic>
        <p:nvPicPr>
          <p:cNvPr id="6" name="Рисунок 5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11952" y="6339704"/>
            <a:ext cx="432048" cy="518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9A4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009A4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ЧАТЫ </a:t>
            </a:r>
            <a:r>
              <a:rPr lang="en-US" sz="2800" b="1" dirty="0" smtClean="0">
                <a:solidFill>
                  <a:schemeClr val="tx1"/>
                </a:solidFill>
                <a:latin typeface="Cambria" pitchFamily="18" charset="0"/>
              </a:rPr>
              <a:t>WhatsApp</a:t>
            </a:r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" name="Picture 4" descr="http://monateka.com/images/433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628800"/>
            <a:ext cx="3131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        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КК Дела насущные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6176" y="1484784"/>
            <a:ext cx="262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КК Тутти-фрутти</a:t>
            </a:r>
          </a:p>
          <a:p>
            <a:pPr marL="742950" indent="-742950"/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869160"/>
            <a:ext cx="2208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КК Бизнес</a:t>
            </a:r>
          </a:p>
        </p:txBody>
      </p:sp>
      <p:pic>
        <p:nvPicPr>
          <p:cNvPr id="2050" name="Picture 2" descr="http://www.rudecom.ru/_bl/17/28520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924944"/>
            <a:ext cx="3744416" cy="3097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2440" y="6339704"/>
            <a:ext cx="432048" cy="518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132856"/>
            <a:ext cx="507605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772816"/>
            <a:ext cx="500404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://faktom.ru/data/photo/121216_039672527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620688"/>
            <a:ext cx="5004048" cy="11521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ambria" pitchFamily="18" charset="0"/>
              </a:rPr>
              <a:t>СТРАНИЧКИ  НА </a:t>
            </a:r>
            <a:r>
              <a:rPr lang="en-US" sz="2800" b="1" dirty="0" smtClean="0">
                <a:solidFill>
                  <a:schemeClr val="tx1"/>
                </a:solidFill>
                <a:latin typeface="Cambria" pitchFamily="18" charset="0"/>
              </a:rPr>
              <a:t>FACEBOOK</a:t>
            </a:r>
            <a:r>
              <a:rPr lang="ru-RU" sz="2800" b="1" dirty="0" smtClean="0">
                <a:solidFill>
                  <a:schemeClr val="tx1"/>
                </a:solidFill>
                <a:latin typeface="Cambria" pitchFamily="18" charset="0"/>
              </a:rPr>
              <a:t> И </a:t>
            </a:r>
            <a:r>
              <a:rPr lang="en-US" sz="2800" dirty="0" smtClean="0"/>
              <a:t> </a:t>
            </a:r>
            <a:r>
              <a:rPr lang="en-US" sz="2800" b="1" dirty="0" smtClean="0">
                <a:solidFill>
                  <a:schemeClr val="tx1"/>
                </a:solidFill>
              </a:rPr>
              <a:t>I</a:t>
            </a:r>
            <a:r>
              <a:rPr lang="en-US" sz="2800" b="1" dirty="0" smtClean="0">
                <a:solidFill>
                  <a:schemeClr val="tx1"/>
                </a:solidFill>
                <a:latin typeface="Cambria" pitchFamily="18" charset="0"/>
              </a:rPr>
              <a:t>NSTAGRAM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7" name="Рисунок 6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32440" y="6339704"/>
            <a:ext cx="432048" cy="518296"/>
          </a:xfrm>
          <a:prstGeom prst="rect">
            <a:avLst/>
          </a:prstGeom>
        </p:spPr>
      </p:pic>
      <p:sp>
        <p:nvSpPr>
          <p:cNvPr id="6146" name="AutoShape 2" descr="https://keddr.com/wp-content/uploads/2017/04/How-To-Instagram-Pics-Travel-1500x1000-728x4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http://infonex.ru/wp-content/uploads/2017/11/032516_0344518394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80"/>
            <a:ext cx="4139952" cy="57606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52536" y="5877272"/>
            <a:ext cx="9549377" cy="11331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</a:rPr>
              <a:t>WWW.CON-COL.COM</a:t>
            </a:r>
            <a:endParaRPr lang="ru-RU" sz="3200" i="1" dirty="0">
              <a:solidFill>
                <a:srgbClr val="713B0F"/>
              </a:solidFill>
              <a:latin typeface="Cambria" pitchFamily="18" charset="0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13B0F"/>
                </a:solidFill>
                <a:latin typeface="Cambria" pitchFamily="18" charset="0"/>
                <a:cs typeface="Times New Roman" pitchFamily="18" charset="0"/>
              </a:rPr>
              <a:t>ИНФОРМАЦИОННОЕ ПОЛЕ</a:t>
            </a:r>
            <a:endParaRPr lang="ru-RU" sz="2800" b="1" i="1" dirty="0">
              <a:solidFill>
                <a:srgbClr val="713B0F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0432" y="6165304"/>
            <a:ext cx="432048" cy="518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rgbClr val="713B0F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5805264"/>
            <a:ext cx="9144000" cy="105273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</a:rPr>
              <a:t>WWW.КОНГРЕСС-КОЛЛЕГИЯ.РФ</a:t>
            </a:r>
            <a:endParaRPr lang="ru-RU" sz="3200" i="1" dirty="0">
              <a:solidFill>
                <a:srgbClr val="713B0F"/>
              </a:solidFill>
              <a:latin typeface="Cambria" pitchFamily="18" charset="0"/>
            </a:endParaRP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673224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48680"/>
            <a:ext cx="327585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416" y="6093296"/>
            <a:ext cx="432048" cy="518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52536" y="5877272"/>
            <a:ext cx="9549377" cy="11331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</a:rPr>
              <a:t>АНКЕТЫ, БАННЕРЫ, БИЗНЕС-ДОСЬЕ</a:t>
            </a:r>
            <a:endParaRPr lang="ru-RU" sz="3200" b="1" i="1" dirty="0">
              <a:solidFill>
                <a:srgbClr val="713B0F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rgbClr val="713B0F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385192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3851920" cy="332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620688"/>
            <a:ext cx="52920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789040"/>
            <a:ext cx="15121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789040"/>
            <a:ext cx="13681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646875" y="4524166"/>
            <a:ext cx="22322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://belygorod.ru/catalog/new/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3717032"/>
            <a:ext cx="1678275" cy="23206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1" name="Рисунок 10" descr="KK_Logo.wm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32440" y="6237312"/>
            <a:ext cx="432048" cy="518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52536" y="5661248"/>
            <a:ext cx="9549377" cy="134915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ПРОГРАМНО-АНАЛИТИЧЕСКАЯ БАЗА КОММЕРЧЕСКИХ ИНТЕРЕСОВ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2440" y="6237312"/>
            <a:ext cx="432048" cy="51829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1963" t="1370"/>
          <a:stretch>
            <a:fillRect/>
          </a:stretch>
        </p:blipFill>
        <p:spPr bwMode="auto">
          <a:xfrm>
            <a:off x="0" y="620688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3970" name="AutoShape 2" descr="https://us.123rf.com/450wm/tang90246/tang902461207/tang90246120700032/14284817-%D0%A6%D0%B5%D0%BF%D1%8C.jpg?ver=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36" y="2276872"/>
            <a:ext cx="4176464" cy="2951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 rot="20852356">
            <a:off x="4894141" y="250321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13B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СОЗДАНИЕ БИЗНЕС-ЦЕПОЧЕК</a:t>
            </a:r>
            <a:endParaRPr lang="ru-RU" sz="2400" b="1" i="1" dirty="0">
              <a:solidFill>
                <a:srgbClr val="713B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AutoShape 4" descr="https://www.altumwealth.com/wp-content/uploads/2014/08/450645705-slim-1024x5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998" name="AutoShape 6" descr="https://www.altumwealth.com/wp-content/uploads/2014/08/450645705-slim-1024x5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000" name="AutoShape 8" descr="https://www.altumwealth.com/wp-content/uploads/2014/08/450645705-slim-1024x5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www.altumwealth.com/wp-content/uploads/2014/08/450645705-slim-1024x5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www.altumwealth.com/wp-content/uploads/2014/08/450645705-slim-1024x5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https://www.altumwealth.com/wp-content/uploads/2014/08/450645705-slim-1024x5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11" descr="http://www3.canadianunderwriter.ca/MktgImages/cu-acquisition/201506240945500zwnnqyrrtr3lhi55rl2ys5q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122413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23528" y="5445224"/>
            <a:ext cx="8539967" cy="646331"/>
          </a:xfrm>
          <a:prstGeom prst="rect">
            <a:avLst/>
          </a:prstGeom>
        </p:spPr>
        <p:txBody>
          <a:bodyPr wrap="none">
            <a:prstTxWarp prst="textDeflateTop">
              <a:avLst/>
            </a:prstTxWarp>
            <a:spAutoFit/>
          </a:bodyPr>
          <a:lstStyle/>
          <a:p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ЗНАЕМ, УМЕЕМ, НАХОДИМ РЕШЕНИЯ!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17" name="Рисунок 5" descr="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-459432"/>
            <a:ext cx="8208963" cy="481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ata18.gallery.ru/albums/gallery/225861-23ffe-54239231-m750x740-u359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2" y="-54388"/>
            <a:ext cx="3117179" cy="3627404"/>
          </a:xfrm>
          <a:prstGeom prst="rect">
            <a:avLst/>
          </a:prstGeom>
          <a:noFill/>
        </p:spPr>
      </p:pic>
      <p:pic>
        <p:nvPicPr>
          <p:cNvPr id="5" name="Picture 2" descr="http://data18.gallery.ru/albums/gallery/225861-23ffe-54239231-m750x740-u359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4937" y="0"/>
            <a:ext cx="3615464" cy="3861048"/>
          </a:xfrm>
          <a:prstGeom prst="rect">
            <a:avLst/>
          </a:prstGeom>
          <a:noFill/>
        </p:spPr>
      </p:pic>
      <p:pic>
        <p:nvPicPr>
          <p:cNvPr id="6" name="Picture 2" descr="http://data18.gallery.ru/albums/gallery/225861-23ffe-54239231-m750x740-u359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601" y="3573016"/>
            <a:ext cx="4415577" cy="3284984"/>
          </a:xfrm>
          <a:prstGeom prst="rect">
            <a:avLst/>
          </a:prstGeom>
          <a:noFill/>
        </p:spPr>
      </p:pic>
      <p:pic>
        <p:nvPicPr>
          <p:cNvPr id="7" name="Picture 2" descr="http://data18.gallery.ru/albums/gallery/225861-23ffe-54239231-m750x740-u359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193" y="2989147"/>
            <a:ext cx="5136472" cy="3861048"/>
          </a:xfrm>
          <a:prstGeom prst="rect">
            <a:avLst/>
          </a:prstGeom>
          <a:noFill/>
        </p:spPr>
      </p:pic>
      <p:pic>
        <p:nvPicPr>
          <p:cNvPr id="9" name="Picture 4" descr="C:\Documents and Settings\Lubov\Рабочий стол\ЛАУРА\НОВЫЙ ГОД 2016\ОТОБОР ФОТО НГ\НАБОР ФОТО К НГ\ConColl-29-09-2016min-4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3229">
            <a:off x="6314879" y="414864"/>
            <a:ext cx="1814204" cy="227761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2" descr="C:\Documents and Settings\Lubov\Рабочий стол\ЛАУРА\НОВЫЙ ГОД 2016\ОТОБОР ФОТО НГ\НАБОР ФОТО К НГ\ConColl-7-09-2016-3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2996952"/>
            <a:ext cx="1636833" cy="248695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Picture 2" descr="C:\Documents and Settings\Lubov\Рабочий стол\ЛАУРА\НОВЫЙ ГОД 2016\ОТОБОР ФОТО НГ\НАБОР ФОТО К НГ\Con-Coll-3-09-2015-0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52895">
            <a:off x="4281208" y="3776412"/>
            <a:ext cx="2699944" cy="198175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4" name="Прямоугольник 13"/>
          <p:cNvSpPr/>
          <p:nvPr/>
        </p:nvSpPr>
        <p:spPr>
          <a:xfrm>
            <a:off x="-180528" y="5445224"/>
            <a:ext cx="9577064" cy="1584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i="1" dirty="0" smtClean="0">
                <a:ln w="50800"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sz="3200" b="1" dirty="0">
              <a:ln w="50800"/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 descr="http://data18.gallery.ru/albums/gallery/225861-23ffe-54239231-m750x740-u359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075" y="43195"/>
            <a:ext cx="3250632" cy="3529821"/>
          </a:xfrm>
          <a:prstGeom prst="rect">
            <a:avLst/>
          </a:prstGeom>
          <a:noFill/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248" y="332656"/>
            <a:ext cx="204654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60648"/>
            <a:ext cx="194421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3212976"/>
            <a:ext cx="25202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944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Lubov\Рабочий стол\ЛАУРА\НОВЫЙ ГОД 2016\ОТОБОР ФОТО НГ\НАБОР ФОТО К НГ\Con-Coll-14-04-2016-9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907703" cy="184482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3" descr="C:\Documents and Settings\Lubov\Рабочий стол\ЛАУРА\НОВЫЙ ГОД 2016\ОТОБОР ФОТО НГ\НАБОР ФОТО К НГ\ConColl-14-12-2015-8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5923" y="0"/>
            <a:ext cx="2198077" cy="234888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Documents and Settings\Lubov\Рабочий стол\ЛАУРА\НОВЫЙ ГОД 2016\ОТОБОР ФОТО НГ\НАБОР ФОТО К НГ\Con-Coll-3-09-2015-0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844824"/>
            <a:ext cx="2555776" cy="194421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180528" y="5949280"/>
            <a:ext cx="9578825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i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sz="3200" b="1" dirty="0">
              <a:ln w="50800"/>
              <a:solidFill>
                <a:schemeClr val="bg1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0"/>
            <a:ext cx="2160239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56792"/>
            <a:ext cx="1782904" cy="223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5058" name="Picture 2" descr="http://con-col.com/images/gallery/27937198.jpg?rand=53836154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632976"/>
            <a:ext cx="1835696" cy="231630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0"/>
            <a:ext cx="172819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2564904"/>
            <a:ext cx="216024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2564904"/>
            <a:ext cx="267929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88" y="-171400"/>
            <a:ext cx="194421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44208" y="3717032"/>
            <a:ext cx="26997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517232"/>
            <a:ext cx="8964488" cy="1152128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7890" name="Picture 2" descr="http://static.wixstatic.com/media/8134e6_3c4746c330be737898da96f754e96215.jpg_srz_2358_1569_85_22_0.50_1.20_0.00_jpg_s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048672"/>
          </a:xfrm>
          <a:prstGeom prst="rect">
            <a:avLst/>
          </a:prstGeom>
          <a:noFill/>
        </p:spPr>
      </p:pic>
      <p:pic>
        <p:nvPicPr>
          <p:cNvPr id="37892" name="Picture 4" descr="\\Concol1\concol1\КОНГРЕСС-КОЛЛЕГИЯ_NEW\ФОТО\ФОТО 2015\1 окт\Con-Coll-1-10-2015min\Con-Coll-1-10-2015min\Con-Coll-1-10-2015min-3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9824" y="110874"/>
            <a:ext cx="3100288" cy="245403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lumMod val="75000"/>
                <a:alpha val="6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7894" name="Picture 6" descr="\\Concol1\concol1\КОНГРЕСС-КОЛЛЕГИЯ_NEW\ФОТО\ФОТО 2015\3.09.2015\Con-Coll-3-09-2015min-0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3563888" cy="29969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7895" name="Picture 7" descr="\\Concol1\concol1\КОНГРЕСС-КОЛЛЕГИЯ_NEW\ФОТО\ФОТО 2015\3.09.2015\Con-Coll-3-09-2015min-07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32" y="1"/>
            <a:ext cx="2805383" cy="2164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7" name="Picture 9" descr="\\Concol1\concol1\КОНГРЕСС-КОЛЛЕГИЯ_NEW\ФОТО\ФОТО 2015\13 марта\1 часть\ConColl-13-03-2015-min\ConColl-13-03-2015-23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060848"/>
            <a:ext cx="2376264" cy="25202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  <a:scene3d>
            <a:camera prst="isometricOffAxis1Righ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7899" name="Picture 11" descr="\\Concol1\concol1\КОНГРЕСС-КОЛЛЕГИЯ_NEW\ФОТО\ФОТО 2015\13 марта\1 часть\ConColl-13-03-2015-min\ConColl-13-03-2015-24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81870"/>
            <a:ext cx="2880320" cy="2483034"/>
          </a:xfrm>
          <a:prstGeom prst="rect">
            <a:avLst/>
          </a:prstGeom>
          <a:noFill/>
          <a:effectLst>
            <a:glow rad="101600">
              <a:srgbClr val="00B050">
                <a:alpha val="60000"/>
              </a:srgbClr>
            </a:glow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37904" name="Picture 16" descr="\\Concol1\concol1\КОНГРЕСС-КОЛЛЕГИЯ_NEW\ФОТО\ФОТО 2015\26 октября\2015min\Con-Coll-26-10-2015min\Con-Coll-26-10-2015min-61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7696" y="4437112"/>
            <a:ext cx="2736304" cy="242088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7907" name="Picture 19" descr="\\Concol1\concol1\КОНГРЕСС-КОЛЛЕГИЯ_NEW\ФОТО\ФОТО 2015\29.01\ConColl-29-01-2015-min\ConColl-29-01-2015-007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8512" y="4509121"/>
            <a:ext cx="2699792" cy="23488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26" name="Picture 2" descr="\\Concol1\concol1\КОНГРЕСС-КОЛЛЕГИЯ_NEW\ФОТО\ФОТО 2015\1 окт\Con-Coll-1-10-2015min\Con-Coll-1-10-2015min\Con-Coll-1-10-2015min-326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9632" y="3861048"/>
            <a:ext cx="2520280" cy="26242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1028" name="Picture 4" descr="\\Concol1\concol1\КОНГРЕСС-КОЛЛЕГИЯ_NEW\ФОТО\ФОТО 2015\1 окт\Con-Coll-1-10-2015min\Con-Coll-1-10-2015min\Con-Coll-1-10-2015min-3326.jpg"/>
          <p:cNvPicPr>
            <a:picLocks noChangeAspect="1" noChangeArrowheads="1"/>
          </p:cNvPicPr>
          <p:nvPr/>
        </p:nvPicPr>
        <p:blipFill rotWithShape="1">
          <a:blip r:embed="rId11" cstate="print"/>
          <a:srcRect l="21169" r="15884"/>
          <a:stretch/>
        </p:blipFill>
        <p:spPr bwMode="auto">
          <a:xfrm>
            <a:off x="4499992" y="2060848"/>
            <a:ext cx="2502803" cy="223224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0" name="Прямоугольник 19"/>
          <p:cNvSpPr/>
          <p:nvPr/>
        </p:nvSpPr>
        <p:spPr>
          <a:xfrm>
            <a:off x="-180528" y="5949280"/>
            <a:ext cx="9577064" cy="12268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-180528" y="6309320"/>
            <a:ext cx="9143999" cy="24727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32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sz="32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://con-col.com/images/gallery/45518356.jpg?rand=19234266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93750" y="0"/>
            <a:ext cx="225025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://con-col.com/images/gallery/41390631.jpg?rand=72845224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83768" y="2636912"/>
            <a:ext cx="216024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7" name="Picture 5" descr="\\Concol1\shareddocs\КОНГРЕСС-КОЛЛЕГИЯ_NEW\ФОТО\ФОТО ЧКК\АФАНАСЬЕВ\12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040" y="3861048"/>
            <a:ext cx="1872208" cy="2223765"/>
          </a:xfrm>
          <a:prstGeom prst="rect">
            <a:avLst/>
          </a:prstGeom>
          <a:noFill/>
        </p:spPr>
      </p:pic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20272" y="2276872"/>
            <a:ext cx="2123728" cy="232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99792" y="0"/>
            <a:ext cx="2160240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0lik.ru/uploads/posts/2015-01/1421064884_r7wyscbg0ba2r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50040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8852" name="AutoShape 4" descr="https://static3.depositphotos.com/1004507/178/i/950/depositphotos_1788300-stock-photo-vintage-retro-instant-photo-fram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854" name="AutoShape 6" descr="https://static3.depositphotos.com/1004507/178/i/950/depositphotos_1788300-stock-photo-vintage-retro-instant-photo-fram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35836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-252536" y="5733256"/>
            <a:ext cx="9649072" cy="13708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4000" b="1" dirty="0" smtClean="0">
                <a:latin typeface="Century" pitchFamily="18" charset="0"/>
              </a:rPr>
              <a:t>КОЛЛЕГИ</a:t>
            </a:r>
            <a:endParaRPr lang="ru-RU" sz="4000" b="1" dirty="0">
              <a:latin typeface="Century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844824"/>
            <a:ext cx="2736304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885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3026">
            <a:off x="2466725" y="284349"/>
            <a:ext cx="2088232" cy="269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276872"/>
            <a:ext cx="228295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414224">
            <a:off x="2547927" y="3561189"/>
            <a:ext cx="2294260" cy="243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2" descr="\\Concol1\shareddocs\КОНГРЕСС-КОЛЛЕГИЯ_NEW\ФОТО\ФОТО 2017\07.12\Con-Coll-7-12-2017-min\Con-Coll-7-12-2017-min\Con-Coll-7-12-2017-min-33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88640"/>
            <a:ext cx="1944216" cy="206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9004</TotalTime>
  <Words>545</Words>
  <Application>Microsoft Office PowerPoint</Application>
  <PresentationFormat>Экран (4:3)</PresentationFormat>
  <Paragraphs>210</Paragraphs>
  <Slides>58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Ион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Itogi goda KK - 2015</dc:title>
  <dc:subject>Cлайд-шоу_30.01.16</dc:subject>
  <dc:creator>Lidia Raskina</dc:creator>
  <cp:lastModifiedBy>Luba</cp:lastModifiedBy>
  <cp:revision>1476</cp:revision>
  <dcterms:created xsi:type="dcterms:W3CDTF">2016-01-11T14:45:47Z</dcterms:created>
  <dcterms:modified xsi:type="dcterms:W3CDTF">2018-01-22T09:08:16Z</dcterms:modified>
</cp:coreProperties>
</file>