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2" r:id="rId1"/>
  </p:sldMasterIdLst>
  <p:notesMasterIdLst>
    <p:notesMasterId r:id="rId56"/>
  </p:notesMasterIdLst>
  <p:sldIdLst>
    <p:sldId id="256" r:id="rId2"/>
    <p:sldId id="343" r:id="rId3"/>
    <p:sldId id="258" r:id="rId4"/>
    <p:sldId id="306" r:id="rId5"/>
    <p:sldId id="344" r:id="rId6"/>
    <p:sldId id="272" r:id="rId7"/>
    <p:sldId id="321" r:id="rId8"/>
    <p:sldId id="274" r:id="rId9"/>
    <p:sldId id="314" r:id="rId10"/>
    <p:sldId id="275" r:id="rId11"/>
    <p:sldId id="345" r:id="rId12"/>
    <p:sldId id="276" r:id="rId13"/>
    <p:sldId id="365" r:id="rId14"/>
    <p:sldId id="346" r:id="rId15"/>
    <p:sldId id="348" r:id="rId16"/>
    <p:sldId id="278" r:id="rId17"/>
    <p:sldId id="318" r:id="rId18"/>
    <p:sldId id="279" r:id="rId19"/>
    <p:sldId id="319" r:id="rId20"/>
    <p:sldId id="280" r:id="rId21"/>
    <p:sldId id="349" r:id="rId22"/>
    <p:sldId id="363" r:id="rId23"/>
    <p:sldId id="350" r:id="rId24"/>
    <p:sldId id="325" r:id="rId25"/>
    <p:sldId id="326" r:id="rId26"/>
    <p:sldId id="351" r:id="rId27"/>
    <p:sldId id="328" r:id="rId28"/>
    <p:sldId id="368" r:id="rId29"/>
    <p:sldId id="286" r:id="rId30"/>
    <p:sldId id="353" r:id="rId31"/>
    <p:sldId id="287" r:id="rId32"/>
    <p:sldId id="354" r:id="rId33"/>
    <p:sldId id="282" r:id="rId34"/>
    <p:sldId id="364" r:id="rId35"/>
    <p:sldId id="288" r:id="rId36"/>
    <p:sldId id="355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333" r:id="rId45"/>
    <p:sldId id="297" r:id="rId46"/>
    <p:sldId id="357" r:id="rId47"/>
    <p:sldId id="299" r:id="rId48"/>
    <p:sldId id="300" r:id="rId49"/>
    <p:sldId id="358" r:id="rId50"/>
    <p:sldId id="359" r:id="rId51"/>
    <p:sldId id="360" r:id="rId52"/>
    <p:sldId id="356" r:id="rId53"/>
    <p:sldId id="361" r:id="rId54"/>
    <p:sldId id="309" r:id="rId5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Rg st="1" end="54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7E462"/>
    <a:srgbClr val="1C0896"/>
    <a:srgbClr val="CC9900"/>
    <a:srgbClr val="771E17"/>
    <a:srgbClr val="169CCC"/>
    <a:srgbClr val="19B1B9"/>
    <a:srgbClr val="DAEB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554" autoAdjust="0"/>
  </p:normalViewPr>
  <p:slideViewPr>
    <p:cSldViewPr>
      <p:cViewPr>
        <p:scale>
          <a:sx n="82" d="100"/>
          <a:sy n="82" d="100"/>
        </p:scale>
        <p:origin x="-810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1DBBF18-3C18-4740-8C71-357EAD5C1A4C}" type="doc">
      <dgm:prSet loTypeId="urn:microsoft.com/office/officeart/2005/8/layout/radial3" loCatId="cycle" qsTypeId="urn:microsoft.com/office/officeart/2005/8/quickstyle/3d7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A7EB1BE-819B-464B-8CD3-0E193710F826}">
      <dgm:prSet phldrT="[Текст]" custT="1"/>
      <dgm:spPr/>
      <dgm:t>
        <a:bodyPr/>
        <a:lstStyle/>
        <a:p>
          <a:r>
            <a:rPr lang="ru-RU" sz="1800" b="1" i="1" dirty="0" smtClean="0">
              <a:solidFill>
                <a:srgbClr val="771E17"/>
              </a:solidFill>
              <a:latin typeface="+mj-lt"/>
            </a:rPr>
            <a:t>ИНФОРМАЦИОННО-КОММУНИКАЦИОННОЕ ПОЛЕ</a:t>
          </a:r>
          <a:endParaRPr lang="ru-RU" sz="1800" b="1" i="1" dirty="0">
            <a:solidFill>
              <a:srgbClr val="771E17"/>
            </a:solidFill>
            <a:latin typeface="+mj-lt"/>
          </a:endParaRPr>
        </a:p>
      </dgm:t>
    </dgm:pt>
    <dgm:pt modelId="{1D4C0F17-8BE3-4A2A-A0CA-D18201A90795}" type="parTrans" cxnId="{0CF31843-C5D1-40BB-AE21-FF7AAF6768EC}">
      <dgm:prSet/>
      <dgm:spPr/>
      <dgm:t>
        <a:bodyPr/>
        <a:lstStyle/>
        <a:p>
          <a:endParaRPr lang="ru-RU"/>
        </a:p>
      </dgm:t>
    </dgm:pt>
    <dgm:pt modelId="{655D314C-A89F-4F10-83F3-0808AF5A4F6F}" type="sibTrans" cxnId="{0CF31843-C5D1-40BB-AE21-FF7AAF6768EC}">
      <dgm:prSet/>
      <dgm:spPr/>
      <dgm:t>
        <a:bodyPr/>
        <a:lstStyle/>
        <a:p>
          <a:endParaRPr lang="ru-RU"/>
        </a:p>
      </dgm:t>
    </dgm:pt>
    <dgm:pt modelId="{703436E6-643E-4038-A63A-65925DE45D9D}">
      <dgm:prSet phldrT="[Текст]" custT="1"/>
      <dgm:spPr/>
      <dgm:t>
        <a:bodyPr/>
        <a:lstStyle/>
        <a:p>
          <a:r>
            <a:rPr lang="ru-RU" sz="1600" b="1" i="1" dirty="0" smtClean="0">
              <a:effectLst/>
              <a:latin typeface="+mj-lt"/>
            </a:rPr>
            <a:t>ПРОГРАММЫ</a:t>
          </a:r>
          <a:endParaRPr lang="ru-RU" sz="1600" b="1" i="1" dirty="0">
            <a:effectLst/>
            <a:latin typeface="+mj-lt"/>
          </a:endParaRPr>
        </a:p>
      </dgm:t>
    </dgm:pt>
    <dgm:pt modelId="{B36B7BF1-95F7-41DC-8E73-77A5AD405CDA}" type="parTrans" cxnId="{46C022DA-D99F-4327-92CB-9A57CBFC80F3}">
      <dgm:prSet/>
      <dgm:spPr/>
      <dgm:t>
        <a:bodyPr/>
        <a:lstStyle/>
        <a:p>
          <a:endParaRPr lang="ru-RU"/>
        </a:p>
      </dgm:t>
    </dgm:pt>
    <dgm:pt modelId="{6189B3FE-7716-4A0C-89BF-EC301260E674}" type="sibTrans" cxnId="{46C022DA-D99F-4327-92CB-9A57CBFC80F3}">
      <dgm:prSet/>
      <dgm:spPr/>
      <dgm:t>
        <a:bodyPr/>
        <a:lstStyle/>
        <a:p>
          <a:endParaRPr lang="ru-RU"/>
        </a:p>
      </dgm:t>
    </dgm:pt>
    <dgm:pt modelId="{D07F2D9E-085B-4745-B380-F597A2C2DEFB}">
      <dgm:prSet phldrT="[Текст]" custT="1"/>
      <dgm:spPr/>
      <dgm:t>
        <a:bodyPr/>
        <a:lstStyle/>
        <a:p>
          <a:r>
            <a:rPr lang="ru-RU" sz="1600" b="1" i="1" smtClean="0">
              <a:latin typeface="+mj-lt"/>
            </a:rPr>
            <a:t>МЕРОПРИЯТИЯ </a:t>
          </a:r>
          <a:endParaRPr lang="ru-RU" sz="1600" b="1" i="1" dirty="0">
            <a:latin typeface="+mj-lt"/>
          </a:endParaRPr>
        </a:p>
      </dgm:t>
    </dgm:pt>
    <dgm:pt modelId="{FA1EC4A1-1E54-458B-A55B-51F316237A74}" type="parTrans" cxnId="{A0BC5CEF-7E12-4F23-9FB9-C85568AA8974}">
      <dgm:prSet/>
      <dgm:spPr/>
      <dgm:t>
        <a:bodyPr/>
        <a:lstStyle/>
        <a:p>
          <a:endParaRPr lang="ru-RU"/>
        </a:p>
      </dgm:t>
    </dgm:pt>
    <dgm:pt modelId="{363A6BE1-A488-4D44-9BE3-F985D9E657DC}" type="sibTrans" cxnId="{A0BC5CEF-7E12-4F23-9FB9-C85568AA8974}">
      <dgm:prSet/>
      <dgm:spPr/>
      <dgm:t>
        <a:bodyPr/>
        <a:lstStyle/>
        <a:p>
          <a:endParaRPr lang="ru-RU"/>
        </a:p>
      </dgm:t>
    </dgm:pt>
    <dgm:pt modelId="{545750F0-7069-49EF-A73E-5346312580D7}">
      <dgm:prSet phldrT="[Текст]" custT="1"/>
      <dgm:spPr/>
      <dgm:t>
        <a:bodyPr/>
        <a:lstStyle/>
        <a:p>
          <a:r>
            <a:rPr lang="ru-RU" sz="1600" b="1" i="1" smtClean="0">
              <a:latin typeface="+mj-lt"/>
            </a:rPr>
            <a:t>АУДИТОРИЯ</a:t>
          </a:r>
          <a:endParaRPr lang="ru-RU" sz="1600" b="1" i="1" dirty="0">
            <a:latin typeface="+mj-lt"/>
          </a:endParaRPr>
        </a:p>
      </dgm:t>
    </dgm:pt>
    <dgm:pt modelId="{65BCF213-AA12-4758-BE4A-BF7EF9334330}" type="parTrans" cxnId="{82173CAD-9D83-4459-A8E4-06BB5B5CE2DE}">
      <dgm:prSet/>
      <dgm:spPr/>
      <dgm:t>
        <a:bodyPr/>
        <a:lstStyle/>
        <a:p>
          <a:endParaRPr lang="ru-RU"/>
        </a:p>
      </dgm:t>
    </dgm:pt>
    <dgm:pt modelId="{91E32D72-73F8-4427-B0F1-DFE16A8A1A30}" type="sibTrans" cxnId="{82173CAD-9D83-4459-A8E4-06BB5B5CE2DE}">
      <dgm:prSet/>
      <dgm:spPr/>
      <dgm:t>
        <a:bodyPr/>
        <a:lstStyle/>
        <a:p>
          <a:endParaRPr lang="ru-RU"/>
        </a:p>
      </dgm:t>
    </dgm:pt>
    <dgm:pt modelId="{CA0EFE50-B5B5-4E7C-88A8-42F351B18676}">
      <dgm:prSet phldrT="[Текст]" custT="1"/>
      <dgm:spPr/>
      <dgm:t>
        <a:bodyPr/>
        <a:lstStyle/>
        <a:p>
          <a:r>
            <a:rPr lang="ru-RU" sz="1600" b="1" i="1" dirty="0" smtClean="0">
              <a:latin typeface="+mj-lt"/>
            </a:rPr>
            <a:t>ПРОЕКТЫ</a:t>
          </a:r>
          <a:endParaRPr lang="ru-RU" sz="1600" b="1" i="1" dirty="0">
            <a:latin typeface="+mj-lt"/>
          </a:endParaRPr>
        </a:p>
      </dgm:t>
    </dgm:pt>
    <dgm:pt modelId="{D249B442-9FC9-4F86-970E-60A40BEC6E91}" type="parTrans" cxnId="{8C603F59-8F82-424F-AA62-F20CEA41B0F5}">
      <dgm:prSet/>
      <dgm:spPr/>
      <dgm:t>
        <a:bodyPr/>
        <a:lstStyle/>
        <a:p>
          <a:endParaRPr lang="ru-RU"/>
        </a:p>
      </dgm:t>
    </dgm:pt>
    <dgm:pt modelId="{6166BC86-ACAA-4BDD-8229-6DDDF1E3A6C5}" type="sibTrans" cxnId="{8C603F59-8F82-424F-AA62-F20CEA41B0F5}">
      <dgm:prSet/>
      <dgm:spPr/>
      <dgm:t>
        <a:bodyPr/>
        <a:lstStyle/>
        <a:p>
          <a:endParaRPr lang="ru-RU"/>
        </a:p>
      </dgm:t>
    </dgm:pt>
    <dgm:pt modelId="{CE8AFDC1-725A-483F-9697-BD8CD89D841A}">
      <dgm:prSet custT="1"/>
      <dgm:spPr/>
      <dgm:t>
        <a:bodyPr/>
        <a:lstStyle/>
        <a:p>
          <a:r>
            <a:rPr lang="ru-RU" sz="1600" b="1" i="1" dirty="0" smtClean="0">
              <a:latin typeface="+mj-lt"/>
            </a:rPr>
            <a:t>КОММЕРЧЕСКИЕ УСЛУГИ</a:t>
          </a:r>
          <a:endParaRPr lang="ru-RU" sz="1600" b="1" i="1" dirty="0">
            <a:latin typeface="+mj-lt"/>
          </a:endParaRPr>
        </a:p>
      </dgm:t>
    </dgm:pt>
    <dgm:pt modelId="{562C9D31-0833-4CF7-8431-EFDCFBB5A39C}" type="parTrans" cxnId="{E6C69054-2614-4C49-9544-8DF1EB304FB3}">
      <dgm:prSet/>
      <dgm:spPr/>
      <dgm:t>
        <a:bodyPr/>
        <a:lstStyle/>
        <a:p>
          <a:endParaRPr lang="ru-RU"/>
        </a:p>
      </dgm:t>
    </dgm:pt>
    <dgm:pt modelId="{A97884B8-4B33-4D2A-B187-1CB52803AF66}" type="sibTrans" cxnId="{E6C69054-2614-4C49-9544-8DF1EB304FB3}">
      <dgm:prSet/>
      <dgm:spPr/>
      <dgm:t>
        <a:bodyPr/>
        <a:lstStyle/>
        <a:p>
          <a:endParaRPr lang="ru-RU"/>
        </a:p>
      </dgm:t>
    </dgm:pt>
    <dgm:pt modelId="{5EBFC021-2192-4652-B21D-E00A79010EAA}">
      <dgm:prSet custT="1"/>
      <dgm:spPr/>
      <dgm:t>
        <a:bodyPr/>
        <a:lstStyle/>
        <a:p>
          <a:r>
            <a:rPr lang="ru-RU" sz="1600" b="1" i="1" smtClean="0">
              <a:latin typeface="+mj-lt"/>
            </a:rPr>
            <a:t>КОЛЛЕГИИ</a:t>
          </a:r>
          <a:endParaRPr lang="ru-RU" sz="1600" b="1" i="1" dirty="0">
            <a:latin typeface="+mj-lt"/>
          </a:endParaRPr>
        </a:p>
      </dgm:t>
    </dgm:pt>
    <dgm:pt modelId="{302BB86F-246E-447B-B4D2-B317C2B7ECD8}" type="parTrans" cxnId="{10BCA834-7C81-41A0-A126-C84578CE0756}">
      <dgm:prSet/>
      <dgm:spPr/>
      <dgm:t>
        <a:bodyPr/>
        <a:lstStyle/>
        <a:p>
          <a:endParaRPr lang="ru-RU"/>
        </a:p>
      </dgm:t>
    </dgm:pt>
    <dgm:pt modelId="{AD6BC479-4BFF-42E0-A60C-A28B65787DF1}" type="sibTrans" cxnId="{10BCA834-7C81-41A0-A126-C84578CE0756}">
      <dgm:prSet/>
      <dgm:spPr/>
      <dgm:t>
        <a:bodyPr/>
        <a:lstStyle/>
        <a:p>
          <a:endParaRPr lang="ru-RU"/>
        </a:p>
      </dgm:t>
    </dgm:pt>
    <dgm:pt modelId="{BA133B2F-D3FD-4504-86C9-2D3E4BD993F2}" type="pres">
      <dgm:prSet presAssocID="{D1DBBF18-3C18-4740-8C71-357EAD5C1A4C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B877EFC-356C-4E90-A819-E750F48005C2}" type="pres">
      <dgm:prSet presAssocID="{D1DBBF18-3C18-4740-8C71-357EAD5C1A4C}" presName="radial" presStyleCnt="0">
        <dgm:presLayoutVars>
          <dgm:animLvl val="ctr"/>
        </dgm:presLayoutVars>
      </dgm:prSet>
      <dgm:spPr/>
      <dgm:t>
        <a:bodyPr/>
        <a:lstStyle/>
        <a:p>
          <a:endParaRPr lang="ru-RU"/>
        </a:p>
      </dgm:t>
    </dgm:pt>
    <dgm:pt modelId="{BB881EA7-5CD8-4090-96BE-4FB4EE1D5BC2}" type="pres">
      <dgm:prSet presAssocID="{6A7EB1BE-819B-464B-8CD3-0E193710F826}" presName="centerShape" presStyleLbl="vennNode1" presStyleIdx="0" presStyleCnt="7" custScaleX="141282" custScaleY="83789" custLinFactNeighborX="2608" custLinFactNeighborY="1150"/>
      <dgm:spPr/>
      <dgm:t>
        <a:bodyPr/>
        <a:lstStyle/>
        <a:p>
          <a:endParaRPr lang="ru-RU"/>
        </a:p>
      </dgm:t>
    </dgm:pt>
    <dgm:pt modelId="{6386D69D-49B0-4788-975B-66E3B7FAE408}" type="pres">
      <dgm:prSet presAssocID="{703436E6-643E-4038-A63A-65925DE45D9D}" presName="node" presStyleLbl="vennNode1" presStyleIdx="1" presStyleCnt="7" custScaleX="164398" custScaleY="98230" custRadScaleRad="88821" custRadScaleInc="-17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3B4470-861E-475C-9C68-727E18B0E0C0}" type="pres">
      <dgm:prSet presAssocID="{CE8AFDC1-725A-483F-9697-BD8CD89D841A}" presName="node" presStyleLbl="vennNode1" presStyleIdx="2" presStyleCnt="7" custScaleX="180895" custScaleY="90100" custRadScaleRad="135343" custRadScaleInc="124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EE2EE7-C192-4E57-A528-FDE635B7BD68}" type="pres">
      <dgm:prSet presAssocID="{5EBFC021-2192-4652-B21D-E00A79010EAA}" presName="node" presStyleLbl="vennNode1" presStyleIdx="3" presStyleCnt="7" custScaleX="176951" custScaleY="101522" custRadScaleRad="136576" custRadScaleInc="-150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E3F940-9845-4EA0-AAED-CC3D0371C2ED}" type="pres">
      <dgm:prSet presAssocID="{D07F2D9E-085B-4745-B380-F597A2C2DEFB}" presName="node" presStyleLbl="vennNode1" presStyleIdx="4" presStyleCnt="7" custScaleX="182633" custRadScaleRad="92427" custRadScaleInc="-13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C07E12-178A-453C-8FEB-97ACA245A0FB}" type="pres">
      <dgm:prSet presAssocID="{545750F0-7069-49EF-A73E-5346312580D7}" presName="node" presStyleLbl="vennNode1" presStyleIdx="5" presStyleCnt="7" custScaleX="173447" custRadScaleRad="139224" custRadScaleInc="161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F2ABBB-A7A4-43E1-BBA9-34A6B22C7EDC}" type="pres">
      <dgm:prSet presAssocID="{CA0EFE50-B5B5-4E7C-88A8-42F351B18676}" presName="node" presStyleLbl="vennNode1" presStyleIdx="6" presStyleCnt="7" custScaleX="161278" custRadScaleRad="132117" custRadScaleInc="-118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0BC5CEF-7E12-4F23-9FB9-C85568AA8974}" srcId="{6A7EB1BE-819B-464B-8CD3-0E193710F826}" destId="{D07F2D9E-085B-4745-B380-F597A2C2DEFB}" srcOrd="3" destOrd="0" parTransId="{FA1EC4A1-1E54-458B-A55B-51F316237A74}" sibTransId="{363A6BE1-A488-4D44-9BE3-F985D9E657DC}"/>
    <dgm:cxn modelId="{DB1220F0-3702-4DD3-B480-90874F2386BB}" type="presOf" srcId="{703436E6-643E-4038-A63A-65925DE45D9D}" destId="{6386D69D-49B0-4788-975B-66E3B7FAE408}" srcOrd="0" destOrd="0" presId="urn:microsoft.com/office/officeart/2005/8/layout/radial3"/>
    <dgm:cxn modelId="{A5701DF3-F1FC-40E4-9982-AE032BAE768C}" type="presOf" srcId="{CE8AFDC1-725A-483F-9697-BD8CD89D841A}" destId="{EB3B4470-861E-475C-9C68-727E18B0E0C0}" srcOrd="0" destOrd="0" presId="urn:microsoft.com/office/officeart/2005/8/layout/radial3"/>
    <dgm:cxn modelId="{8C603F59-8F82-424F-AA62-F20CEA41B0F5}" srcId="{6A7EB1BE-819B-464B-8CD3-0E193710F826}" destId="{CA0EFE50-B5B5-4E7C-88A8-42F351B18676}" srcOrd="5" destOrd="0" parTransId="{D249B442-9FC9-4F86-970E-60A40BEC6E91}" sibTransId="{6166BC86-ACAA-4BDD-8229-6DDDF1E3A6C5}"/>
    <dgm:cxn modelId="{FD8E2EDB-5D19-4DCD-890C-8B520A78B62D}" type="presOf" srcId="{5EBFC021-2192-4652-B21D-E00A79010EAA}" destId="{BCEE2EE7-C192-4E57-A528-FDE635B7BD68}" srcOrd="0" destOrd="0" presId="urn:microsoft.com/office/officeart/2005/8/layout/radial3"/>
    <dgm:cxn modelId="{82173CAD-9D83-4459-A8E4-06BB5B5CE2DE}" srcId="{6A7EB1BE-819B-464B-8CD3-0E193710F826}" destId="{545750F0-7069-49EF-A73E-5346312580D7}" srcOrd="4" destOrd="0" parTransId="{65BCF213-AA12-4758-BE4A-BF7EF9334330}" sibTransId="{91E32D72-73F8-4427-B0F1-DFE16A8A1A30}"/>
    <dgm:cxn modelId="{37FEC3D1-DAC0-44A3-858C-1BEBB9F3E13F}" type="presOf" srcId="{D1DBBF18-3C18-4740-8C71-357EAD5C1A4C}" destId="{BA133B2F-D3FD-4504-86C9-2D3E4BD993F2}" srcOrd="0" destOrd="0" presId="urn:microsoft.com/office/officeart/2005/8/layout/radial3"/>
    <dgm:cxn modelId="{46C022DA-D99F-4327-92CB-9A57CBFC80F3}" srcId="{6A7EB1BE-819B-464B-8CD3-0E193710F826}" destId="{703436E6-643E-4038-A63A-65925DE45D9D}" srcOrd="0" destOrd="0" parTransId="{B36B7BF1-95F7-41DC-8E73-77A5AD405CDA}" sibTransId="{6189B3FE-7716-4A0C-89BF-EC301260E674}"/>
    <dgm:cxn modelId="{0A343A5A-E25A-4E0F-8153-AD99C2A4FFEE}" type="presOf" srcId="{D07F2D9E-085B-4745-B380-F597A2C2DEFB}" destId="{3AE3F940-9845-4EA0-AAED-CC3D0371C2ED}" srcOrd="0" destOrd="0" presId="urn:microsoft.com/office/officeart/2005/8/layout/radial3"/>
    <dgm:cxn modelId="{6145232C-C83A-4DE2-BC7B-E4941F2A49CB}" type="presOf" srcId="{CA0EFE50-B5B5-4E7C-88A8-42F351B18676}" destId="{E0F2ABBB-A7A4-43E1-BBA9-34A6B22C7EDC}" srcOrd="0" destOrd="0" presId="urn:microsoft.com/office/officeart/2005/8/layout/radial3"/>
    <dgm:cxn modelId="{6A986E96-624A-4689-BAAE-48852FE0721C}" type="presOf" srcId="{545750F0-7069-49EF-A73E-5346312580D7}" destId="{CBC07E12-178A-453C-8FEB-97ACA245A0FB}" srcOrd="0" destOrd="0" presId="urn:microsoft.com/office/officeart/2005/8/layout/radial3"/>
    <dgm:cxn modelId="{0CF31843-C5D1-40BB-AE21-FF7AAF6768EC}" srcId="{D1DBBF18-3C18-4740-8C71-357EAD5C1A4C}" destId="{6A7EB1BE-819B-464B-8CD3-0E193710F826}" srcOrd="0" destOrd="0" parTransId="{1D4C0F17-8BE3-4A2A-A0CA-D18201A90795}" sibTransId="{655D314C-A89F-4F10-83F3-0808AF5A4F6F}"/>
    <dgm:cxn modelId="{E6C69054-2614-4C49-9544-8DF1EB304FB3}" srcId="{6A7EB1BE-819B-464B-8CD3-0E193710F826}" destId="{CE8AFDC1-725A-483F-9697-BD8CD89D841A}" srcOrd="1" destOrd="0" parTransId="{562C9D31-0833-4CF7-8431-EFDCFBB5A39C}" sibTransId="{A97884B8-4B33-4D2A-B187-1CB52803AF66}"/>
    <dgm:cxn modelId="{10BCA834-7C81-41A0-A126-C84578CE0756}" srcId="{6A7EB1BE-819B-464B-8CD3-0E193710F826}" destId="{5EBFC021-2192-4652-B21D-E00A79010EAA}" srcOrd="2" destOrd="0" parTransId="{302BB86F-246E-447B-B4D2-B317C2B7ECD8}" sibTransId="{AD6BC479-4BFF-42E0-A60C-A28B65787DF1}"/>
    <dgm:cxn modelId="{45477A7A-A76C-4662-A12A-3BDCE735C536}" type="presOf" srcId="{6A7EB1BE-819B-464B-8CD3-0E193710F826}" destId="{BB881EA7-5CD8-4090-96BE-4FB4EE1D5BC2}" srcOrd="0" destOrd="0" presId="urn:microsoft.com/office/officeart/2005/8/layout/radial3"/>
    <dgm:cxn modelId="{0E26F255-BCAB-4BA0-A1BE-CB8B9E746954}" type="presParOf" srcId="{BA133B2F-D3FD-4504-86C9-2D3E4BD993F2}" destId="{2B877EFC-356C-4E90-A819-E750F48005C2}" srcOrd="0" destOrd="0" presId="urn:microsoft.com/office/officeart/2005/8/layout/radial3"/>
    <dgm:cxn modelId="{9A3FB339-D01C-40C2-B110-709050C3ED00}" type="presParOf" srcId="{2B877EFC-356C-4E90-A819-E750F48005C2}" destId="{BB881EA7-5CD8-4090-96BE-4FB4EE1D5BC2}" srcOrd="0" destOrd="0" presId="urn:microsoft.com/office/officeart/2005/8/layout/radial3"/>
    <dgm:cxn modelId="{A5973EB4-F1D2-452D-A47E-4104D488346F}" type="presParOf" srcId="{2B877EFC-356C-4E90-A819-E750F48005C2}" destId="{6386D69D-49B0-4788-975B-66E3B7FAE408}" srcOrd="1" destOrd="0" presId="urn:microsoft.com/office/officeart/2005/8/layout/radial3"/>
    <dgm:cxn modelId="{4D40549E-4A16-4B59-BE55-22B484F6AA77}" type="presParOf" srcId="{2B877EFC-356C-4E90-A819-E750F48005C2}" destId="{EB3B4470-861E-475C-9C68-727E18B0E0C0}" srcOrd="2" destOrd="0" presId="urn:microsoft.com/office/officeart/2005/8/layout/radial3"/>
    <dgm:cxn modelId="{4017A304-62BE-4339-B6B5-820383862BAF}" type="presParOf" srcId="{2B877EFC-356C-4E90-A819-E750F48005C2}" destId="{BCEE2EE7-C192-4E57-A528-FDE635B7BD68}" srcOrd="3" destOrd="0" presId="urn:microsoft.com/office/officeart/2005/8/layout/radial3"/>
    <dgm:cxn modelId="{56D78BAD-031B-46F3-B57F-3C25B21AE0ED}" type="presParOf" srcId="{2B877EFC-356C-4E90-A819-E750F48005C2}" destId="{3AE3F940-9845-4EA0-AAED-CC3D0371C2ED}" srcOrd="4" destOrd="0" presId="urn:microsoft.com/office/officeart/2005/8/layout/radial3"/>
    <dgm:cxn modelId="{D76CE37A-B3D5-4D89-95B2-41CA12143560}" type="presParOf" srcId="{2B877EFC-356C-4E90-A819-E750F48005C2}" destId="{CBC07E12-178A-453C-8FEB-97ACA245A0FB}" srcOrd="5" destOrd="0" presId="urn:microsoft.com/office/officeart/2005/8/layout/radial3"/>
    <dgm:cxn modelId="{DA2CA197-66FE-47BF-A384-E553F095FDA8}" type="presParOf" srcId="{2B877EFC-356C-4E90-A819-E750F48005C2}" destId="{E0F2ABBB-A7A4-43E1-BBA9-34A6B22C7EDC}" srcOrd="6" destOrd="0" presId="urn:microsoft.com/office/officeart/2005/8/layout/radial3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A525779-AADD-41E1-B7E9-C2C6F902B7A6}" type="doc">
      <dgm:prSet loTypeId="urn:microsoft.com/office/officeart/2005/8/layout/process5" loCatId="process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A25991E8-3CE8-424C-8A7B-B27A0AA98248}">
      <dgm:prSet phldrT="[Текст]" custT="1"/>
      <dgm:spPr/>
      <dgm:t>
        <a:bodyPr/>
        <a:lstStyle/>
        <a:p>
          <a:r>
            <a:rPr lang="ru-RU" sz="1400" b="1" dirty="0" smtClean="0">
              <a:effectLst/>
            </a:rPr>
            <a:t>Программа </a:t>
          </a:r>
          <a:r>
            <a:rPr lang="ru-RU" sz="1400" b="1" dirty="0" err="1" smtClean="0">
              <a:effectLst/>
            </a:rPr>
            <a:t>антикризис-ных</a:t>
          </a:r>
          <a:r>
            <a:rPr lang="ru-RU" sz="1400" b="1" dirty="0" smtClean="0">
              <a:effectLst/>
            </a:rPr>
            <a:t> мер</a:t>
          </a:r>
          <a:endParaRPr lang="ru-RU" sz="1400" b="1" dirty="0">
            <a:effectLst/>
          </a:endParaRPr>
        </a:p>
      </dgm:t>
    </dgm:pt>
    <dgm:pt modelId="{C30DF94A-4666-4352-9FA1-76EF9CBCA40F}" type="parTrans" cxnId="{1863E14D-BDBC-4F7F-9B41-A4708519115F}">
      <dgm:prSet/>
      <dgm:spPr/>
      <dgm:t>
        <a:bodyPr/>
        <a:lstStyle/>
        <a:p>
          <a:endParaRPr lang="ru-RU"/>
        </a:p>
      </dgm:t>
    </dgm:pt>
    <dgm:pt modelId="{1C87BABB-AD5D-4D8F-A70E-84988EFFF098}" type="sibTrans" cxnId="{1863E14D-BDBC-4F7F-9B41-A4708519115F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endParaRPr lang="ru-RU">
            <a:solidFill>
              <a:srgbClr val="FFC000"/>
            </a:solidFill>
          </a:endParaRPr>
        </a:p>
      </dgm:t>
    </dgm:pt>
    <dgm:pt modelId="{F91558E9-A75E-45E9-959B-5E6640C33DC7}">
      <dgm:prSet phldrT="[Текст]"/>
      <dgm:spPr/>
      <dgm:t>
        <a:bodyPr/>
        <a:lstStyle/>
        <a:p>
          <a:r>
            <a:rPr lang="ru-RU" b="1" dirty="0" smtClean="0"/>
            <a:t>Индивидуальные коммерческие возможности и потребности коллег</a:t>
          </a:r>
          <a:endParaRPr lang="ru-RU" b="1" dirty="0"/>
        </a:p>
      </dgm:t>
    </dgm:pt>
    <dgm:pt modelId="{78EDC035-DB5C-4351-8C4C-1EFDCCA2806E}" type="parTrans" cxnId="{2EC12680-3A95-4A97-A1B0-907A73FF08FE}">
      <dgm:prSet/>
      <dgm:spPr/>
      <dgm:t>
        <a:bodyPr/>
        <a:lstStyle/>
        <a:p>
          <a:endParaRPr lang="ru-RU"/>
        </a:p>
      </dgm:t>
    </dgm:pt>
    <dgm:pt modelId="{5C235853-E2D4-4EEE-99AF-4E8530962F48}" type="sibTrans" cxnId="{2EC12680-3A95-4A97-A1B0-907A73FF08FE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endParaRPr lang="ru-RU"/>
        </a:p>
      </dgm:t>
    </dgm:pt>
    <dgm:pt modelId="{7C577A42-06B1-43B7-B512-16C563D9A32E}">
      <dgm:prSet phldrT="[Текст]"/>
      <dgm:spPr/>
      <dgm:t>
        <a:bodyPr/>
        <a:lstStyle/>
        <a:p>
          <a:r>
            <a:rPr lang="ru-RU" b="1" dirty="0" smtClean="0"/>
            <a:t>Получение, обработка и анализ информации</a:t>
          </a:r>
          <a:endParaRPr lang="ru-RU" b="1" dirty="0"/>
        </a:p>
      </dgm:t>
    </dgm:pt>
    <dgm:pt modelId="{B68B2485-58E0-41D7-899D-2C9836FE260B}" type="parTrans" cxnId="{2F5B2FD9-05D2-4786-A6DE-AF0FD9C07EA7}">
      <dgm:prSet/>
      <dgm:spPr/>
      <dgm:t>
        <a:bodyPr/>
        <a:lstStyle/>
        <a:p>
          <a:endParaRPr lang="ru-RU"/>
        </a:p>
      </dgm:t>
    </dgm:pt>
    <dgm:pt modelId="{47E093E3-6C93-4660-82ED-891A418310D1}" type="sibTrans" cxnId="{2F5B2FD9-05D2-4786-A6DE-AF0FD9C07EA7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endParaRPr lang="ru-RU"/>
        </a:p>
      </dgm:t>
    </dgm:pt>
    <dgm:pt modelId="{055D73B3-4C4C-4402-9C6A-A76C5EB1E97D}">
      <dgm:prSet phldrT="[Текст]"/>
      <dgm:spPr/>
      <dgm:t>
        <a:bodyPr/>
        <a:lstStyle/>
        <a:p>
          <a:r>
            <a:rPr lang="ru-RU" b="1" dirty="0" smtClean="0"/>
            <a:t>Объединенные возможности и потребности коллег</a:t>
          </a:r>
          <a:endParaRPr lang="ru-RU" b="1" dirty="0"/>
        </a:p>
      </dgm:t>
    </dgm:pt>
    <dgm:pt modelId="{35A72246-1688-4F35-A6FC-08339367F05B}" type="parTrans" cxnId="{D24F9B5F-0050-4315-8AAE-487F79ABAED4}">
      <dgm:prSet/>
      <dgm:spPr/>
      <dgm:t>
        <a:bodyPr/>
        <a:lstStyle/>
        <a:p>
          <a:endParaRPr lang="ru-RU"/>
        </a:p>
      </dgm:t>
    </dgm:pt>
    <dgm:pt modelId="{D9F65977-C9E8-420B-A542-C9442A03B2FF}" type="sibTrans" cxnId="{D24F9B5F-0050-4315-8AAE-487F79ABAED4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endParaRPr lang="ru-RU"/>
        </a:p>
      </dgm:t>
    </dgm:pt>
    <dgm:pt modelId="{D7323E9A-8724-49DD-84CE-4951077ADCF5}">
      <dgm:prSet phldrT="[Текст]"/>
      <dgm:spPr/>
      <dgm:t>
        <a:bodyPr/>
        <a:lstStyle/>
        <a:p>
          <a:r>
            <a:rPr lang="ru-RU" b="1" dirty="0" smtClean="0"/>
            <a:t>Создание коммерческих  «цепочек»</a:t>
          </a:r>
          <a:endParaRPr lang="ru-RU" b="1" dirty="0"/>
        </a:p>
      </dgm:t>
    </dgm:pt>
    <dgm:pt modelId="{AC0EB56A-63EB-489D-8AE9-0A2222865E15}" type="parTrans" cxnId="{F8893548-D2BE-41EB-B859-E2251E0F4CC1}">
      <dgm:prSet/>
      <dgm:spPr/>
      <dgm:t>
        <a:bodyPr/>
        <a:lstStyle/>
        <a:p>
          <a:endParaRPr lang="ru-RU"/>
        </a:p>
      </dgm:t>
    </dgm:pt>
    <dgm:pt modelId="{6800BB4D-AA56-4FA3-83C6-44B0DDC25BAF}" type="sibTrans" cxnId="{F8893548-D2BE-41EB-B859-E2251E0F4CC1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endParaRPr lang="ru-RU"/>
        </a:p>
      </dgm:t>
    </dgm:pt>
    <dgm:pt modelId="{D43AC8F7-EA10-4EA8-A9C4-41E9546A072B}">
      <dgm:prSet phldrT="[Текст]" custT="1"/>
      <dgm:spPr/>
      <dgm:t>
        <a:bodyPr/>
        <a:lstStyle/>
        <a:p>
          <a:r>
            <a:rPr lang="ru-RU" sz="1300" b="1" dirty="0" smtClean="0"/>
            <a:t>Технологии </a:t>
          </a:r>
          <a:r>
            <a:rPr lang="ru-RU" sz="1400" b="1" dirty="0" smtClean="0"/>
            <a:t>реализации</a:t>
          </a:r>
          <a:r>
            <a:rPr lang="ru-RU" sz="1300" b="1" dirty="0" smtClean="0"/>
            <a:t> Программы</a:t>
          </a:r>
          <a:endParaRPr lang="ru-RU" sz="1300" b="1" dirty="0"/>
        </a:p>
      </dgm:t>
    </dgm:pt>
    <dgm:pt modelId="{1243FEF2-EFDA-4A33-8C3D-61CA499F464C}" type="parTrans" cxnId="{EBF201F9-B530-46B6-B7BD-460F24F88E9B}">
      <dgm:prSet/>
      <dgm:spPr/>
      <dgm:t>
        <a:bodyPr/>
        <a:lstStyle/>
        <a:p>
          <a:endParaRPr lang="ru-RU"/>
        </a:p>
      </dgm:t>
    </dgm:pt>
    <dgm:pt modelId="{AA66EE7B-812E-40C9-9DAF-276B33A7B1DC}" type="sibTrans" cxnId="{EBF201F9-B530-46B6-B7BD-460F24F88E9B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endParaRPr lang="ru-RU"/>
        </a:p>
      </dgm:t>
    </dgm:pt>
    <dgm:pt modelId="{3BCE8A52-D756-463D-BA3D-02FCFCE6AA16}">
      <dgm:prSet phldrT="[Текст]"/>
      <dgm:spPr/>
      <dgm:t>
        <a:bodyPr/>
        <a:lstStyle/>
        <a:p>
          <a:r>
            <a:rPr lang="ru-RU" b="1" dirty="0" smtClean="0"/>
            <a:t>Совместная реализация коммерческих  интересов</a:t>
          </a:r>
          <a:endParaRPr lang="ru-RU" b="1" dirty="0"/>
        </a:p>
      </dgm:t>
    </dgm:pt>
    <dgm:pt modelId="{D53CDA98-15EC-4BED-BBBC-47322D8F1D7B}" type="parTrans" cxnId="{8BFFB486-6B4D-4015-89FE-4434AE469BF7}">
      <dgm:prSet/>
      <dgm:spPr/>
      <dgm:t>
        <a:bodyPr/>
        <a:lstStyle/>
        <a:p>
          <a:endParaRPr lang="ru-RU"/>
        </a:p>
      </dgm:t>
    </dgm:pt>
    <dgm:pt modelId="{29D8D235-7556-4BD3-892B-B2169E73A6F1}" type="sibTrans" cxnId="{8BFFB486-6B4D-4015-89FE-4434AE469BF7}">
      <dgm:prSet/>
      <dgm:spPr/>
      <dgm:t>
        <a:bodyPr/>
        <a:lstStyle/>
        <a:p>
          <a:endParaRPr lang="ru-RU"/>
        </a:p>
      </dgm:t>
    </dgm:pt>
    <dgm:pt modelId="{323304A7-235A-4967-A77C-E4B7409880C9}" type="pres">
      <dgm:prSet presAssocID="{FA525779-AADD-41E1-B7E9-C2C6F902B7A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9C7FC33-9C28-4F32-B3D4-78D666ACDF36}" type="pres">
      <dgm:prSet presAssocID="{A25991E8-3CE8-424C-8A7B-B27A0AA98248}" presName="node" presStyleLbl="node1" presStyleIdx="0" presStyleCnt="7" custScaleX="85683" custScaleY="72984" custLinFactNeighborX="-73039" custLinFactNeighborY="-121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478F3E-E47C-4D6E-A60F-C48AA42730D2}" type="pres">
      <dgm:prSet presAssocID="{1C87BABB-AD5D-4D8F-A70E-84988EFFF098}" presName="sibTrans" presStyleLbl="sibTrans2D1" presStyleIdx="0" presStyleCnt="6" custScaleX="95446" custLinFactNeighborX="-14434" custLinFactNeighborY="-21329"/>
      <dgm:spPr/>
      <dgm:t>
        <a:bodyPr/>
        <a:lstStyle/>
        <a:p>
          <a:endParaRPr lang="ru-RU"/>
        </a:p>
      </dgm:t>
    </dgm:pt>
    <dgm:pt modelId="{C45D6107-ACE2-4908-92D6-424F3F414355}" type="pres">
      <dgm:prSet presAssocID="{1C87BABB-AD5D-4D8F-A70E-84988EFFF098}" presName="connectorText" presStyleLbl="sibTrans2D1" presStyleIdx="0" presStyleCnt="6"/>
      <dgm:spPr/>
      <dgm:t>
        <a:bodyPr/>
        <a:lstStyle/>
        <a:p>
          <a:endParaRPr lang="ru-RU"/>
        </a:p>
      </dgm:t>
    </dgm:pt>
    <dgm:pt modelId="{49853161-DA68-4E99-905A-08272A6A010B}" type="pres">
      <dgm:prSet presAssocID="{F91558E9-A75E-45E9-959B-5E6640C33DC7}" presName="node" presStyleLbl="node1" presStyleIdx="1" presStyleCnt="7" custScaleX="138463" custScaleY="118548" custLinFactNeighborX="5785" custLinFactNeighborY="491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5D1BE8-CC5C-460D-862C-1F656A089B90}" type="pres">
      <dgm:prSet presAssocID="{5C235853-E2D4-4EEE-99AF-4E8530962F48}" presName="sibTrans" presStyleLbl="sibTrans2D1" presStyleIdx="1" presStyleCnt="6"/>
      <dgm:spPr/>
      <dgm:t>
        <a:bodyPr/>
        <a:lstStyle/>
        <a:p>
          <a:endParaRPr lang="ru-RU"/>
        </a:p>
      </dgm:t>
    </dgm:pt>
    <dgm:pt modelId="{66DC2C3F-6A72-4D60-8691-FFCA462993F8}" type="pres">
      <dgm:prSet presAssocID="{5C235853-E2D4-4EEE-99AF-4E8530962F48}" presName="connectorText" presStyleLbl="sibTrans2D1" presStyleIdx="1" presStyleCnt="6"/>
      <dgm:spPr/>
      <dgm:t>
        <a:bodyPr/>
        <a:lstStyle/>
        <a:p>
          <a:endParaRPr lang="ru-RU"/>
        </a:p>
      </dgm:t>
    </dgm:pt>
    <dgm:pt modelId="{ABA4BC85-938B-4B93-8AB8-C0B1DB0AF17E}" type="pres">
      <dgm:prSet presAssocID="{7C577A42-06B1-43B7-B512-16C563D9A32E}" presName="node" presStyleLbl="node1" presStyleIdx="2" presStyleCnt="7" custLinFactNeighborX="20286" custLinFactNeighborY="426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2F0F0F-6A31-4813-8182-44B8214589C7}" type="pres">
      <dgm:prSet presAssocID="{47E093E3-6C93-4660-82ED-891A418310D1}" presName="sibTrans" presStyleLbl="sibTrans2D1" presStyleIdx="2" presStyleCnt="6" custAng="114535" custScaleX="110924" custLinFactNeighborX="45329" custLinFactNeighborY="12187"/>
      <dgm:spPr/>
      <dgm:t>
        <a:bodyPr/>
        <a:lstStyle/>
        <a:p>
          <a:endParaRPr lang="ru-RU"/>
        </a:p>
      </dgm:t>
    </dgm:pt>
    <dgm:pt modelId="{3D586FEB-5F9E-4C93-865E-E37009E7C5AD}" type="pres">
      <dgm:prSet presAssocID="{47E093E3-6C93-4660-82ED-891A418310D1}" presName="connectorText" presStyleLbl="sibTrans2D1" presStyleIdx="2" presStyleCnt="6"/>
      <dgm:spPr/>
      <dgm:t>
        <a:bodyPr/>
        <a:lstStyle/>
        <a:p>
          <a:endParaRPr lang="ru-RU"/>
        </a:p>
      </dgm:t>
    </dgm:pt>
    <dgm:pt modelId="{C31FAC8B-1384-41E9-A6D4-332E94430B4E}" type="pres">
      <dgm:prSet presAssocID="{055D73B3-4C4C-4402-9C6A-A76C5EB1E97D}" presName="node" presStyleLbl="node1" presStyleIdx="3" presStyleCnt="7" custLinFactNeighborX="24421" custLinFactNeighborY="827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DF79F1-23B6-4395-A63A-C364C07F51CE}" type="pres">
      <dgm:prSet presAssocID="{D9F65977-C9E8-420B-A542-C9442A03B2FF}" presName="sibTrans" presStyleLbl="sibTrans2D1" presStyleIdx="3" presStyleCnt="6" custScaleX="155338"/>
      <dgm:spPr/>
      <dgm:t>
        <a:bodyPr/>
        <a:lstStyle/>
        <a:p>
          <a:endParaRPr lang="ru-RU"/>
        </a:p>
      </dgm:t>
    </dgm:pt>
    <dgm:pt modelId="{745FD772-59DB-48B9-8548-2531C74559E8}" type="pres">
      <dgm:prSet presAssocID="{D9F65977-C9E8-420B-A542-C9442A03B2FF}" presName="connectorText" presStyleLbl="sibTrans2D1" presStyleIdx="3" presStyleCnt="6"/>
      <dgm:spPr/>
      <dgm:t>
        <a:bodyPr/>
        <a:lstStyle/>
        <a:p>
          <a:endParaRPr lang="ru-RU"/>
        </a:p>
      </dgm:t>
    </dgm:pt>
    <dgm:pt modelId="{1E2CA0AF-5599-4003-B789-0A721DCBD1CC}" type="pres">
      <dgm:prSet presAssocID="{D7323E9A-8724-49DD-84CE-4951077ADCF5}" presName="node" presStyleLbl="node1" presStyleIdx="4" presStyleCnt="7" custScaleX="112290" custScaleY="91649" custLinFactNeighborX="3948" custLinFactNeighborY="827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3D7EAD-E336-47A7-B422-8BB61CF6D1C3}" type="pres">
      <dgm:prSet presAssocID="{6800BB4D-AA56-4FA3-83C6-44B0DDC25BAF}" presName="sibTrans" presStyleLbl="sibTrans2D1" presStyleIdx="4" presStyleCnt="6" custAng="8350861" custScaleX="81084" custLinFactY="-100000" custLinFactNeighborX="-27083" custLinFactNeighborY="-130006"/>
      <dgm:spPr/>
      <dgm:t>
        <a:bodyPr/>
        <a:lstStyle/>
        <a:p>
          <a:endParaRPr lang="ru-RU"/>
        </a:p>
      </dgm:t>
    </dgm:pt>
    <dgm:pt modelId="{24431BCB-A218-4A91-8152-665A6375EACA}" type="pres">
      <dgm:prSet presAssocID="{6800BB4D-AA56-4FA3-83C6-44B0DDC25BAF}" presName="connectorText" presStyleLbl="sibTrans2D1" presStyleIdx="4" presStyleCnt="6"/>
      <dgm:spPr/>
      <dgm:t>
        <a:bodyPr/>
        <a:lstStyle/>
        <a:p>
          <a:endParaRPr lang="ru-RU"/>
        </a:p>
      </dgm:t>
    </dgm:pt>
    <dgm:pt modelId="{CC035067-2E60-4678-AA7E-42358A5BB425}" type="pres">
      <dgm:prSet presAssocID="{D43AC8F7-EA10-4EA8-A9C4-41E9546A072B}" presName="node" presStyleLbl="node1" presStyleIdx="5" presStyleCnt="7" custScaleX="85642" custScaleY="71699" custLinFactNeighborX="-84701" custLinFactNeighborY="-770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125D22-EC59-49C3-AF25-436A90560051}" type="pres">
      <dgm:prSet presAssocID="{AA66EE7B-812E-40C9-9DAF-276B33A7B1DC}" presName="sibTrans" presStyleLbl="sibTrans2D1" presStyleIdx="5" presStyleCnt="6" custAng="1557521" custFlipVert="1" custScaleX="144155" custScaleY="91555" custLinFactX="683432" custLinFactNeighborX="700000" custLinFactNeighborY="-46318"/>
      <dgm:spPr/>
      <dgm:t>
        <a:bodyPr/>
        <a:lstStyle/>
        <a:p>
          <a:endParaRPr lang="ru-RU"/>
        </a:p>
      </dgm:t>
    </dgm:pt>
    <dgm:pt modelId="{14EC5FD8-EE1E-4E4E-BE6D-CA75C7F770B6}" type="pres">
      <dgm:prSet presAssocID="{AA66EE7B-812E-40C9-9DAF-276B33A7B1DC}" presName="connectorText" presStyleLbl="sibTrans2D1" presStyleIdx="5" presStyleCnt="6"/>
      <dgm:spPr/>
      <dgm:t>
        <a:bodyPr/>
        <a:lstStyle/>
        <a:p>
          <a:endParaRPr lang="ru-RU"/>
        </a:p>
      </dgm:t>
    </dgm:pt>
    <dgm:pt modelId="{007136E6-04CA-49C3-A751-6D991C21ECE4}" type="pres">
      <dgm:prSet presAssocID="{3BCE8A52-D756-463D-BA3D-02FCFCE6AA16}" presName="node" presStyleLbl="node1" presStyleIdx="6" presStyleCnt="7" custScaleX="130145" custScaleY="95436" custLinFactNeighborX="-61456" custLinFactNeighborY="-856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2E085E2-E3DB-42F7-B8ED-522AC3D0415C}" type="presOf" srcId="{7C577A42-06B1-43B7-B512-16C563D9A32E}" destId="{ABA4BC85-938B-4B93-8AB8-C0B1DB0AF17E}" srcOrd="0" destOrd="0" presId="urn:microsoft.com/office/officeart/2005/8/layout/process5"/>
    <dgm:cxn modelId="{35F31CFC-CCE2-41C9-896C-785398F17322}" type="presOf" srcId="{47E093E3-6C93-4660-82ED-891A418310D1}" destId="{3D586FEB-5F9E-4C93-865E-E37009E7C5AD}" srcOrd="1" destOrd="0" presId="urn:microsoft.com/office/officeart/2005/8/layout/process5"/>
    <dgm:cxn modelId="{8D28AE82-22C1-4B3B-A253-960AEB8A79F0}" type="presOf" srcId="{6800BB4D-AA56-4FA3-83C6-44B0DDC25BAF}" destId="{2A3D7EAD-E336-47A7-B422-8BB61CF6D1C3}" srcOrd="0" destOrd="0" presId="urn:microsoft.com/office/officeart/2005/8/layout/process5"/>
    <dgm:cxn modelId="{D24F9B5F-0050-4315-8AAE-487F79ABAED4}" srcId="{FA525779-AADD-41E1-B7E9-C2C6F902B7A6}" destId="{055D73B3-4C4C-4402-9C6A-A76C5EB1E97D}" srcOrd="3" destOrd="0" parTransId="{35A72246-1688-4F35-A6FC-08339367F05B}" sibTransId="{D9F65977-C9E8-420B-A542-C9442A03B2FF}"/>
    <dgm:cxn modelId="{1863E14D-BDBC-4F7F-9B41-A4708519115F}" srcId="{FA525779-AADD-41E1-B7E9-C2C6F902B7A6}" destId="{A25991E8-3CE8-424C-8A7B-B27A0AA98248}" srcOrd="0" destOrd="0" parTransId="{C30DF94A-4666-4352-9FA1-76EF9CBCA40F}" sibTransId="{1C87BABB-AD5D-4D8F-A70E-84988EFFF098}"/>
    <dgm:cxn modelId="{6A55F21F-D8AA-48B3-9AF7-936D58B5D1D5}" type="presOf" srcId="{F91558E9-A75E-45E9-959B-5E6640C33DC7}" destId="{49853161-DA68-4E99-905A-08272A6A010B}" srcOrd="0" destOrd="0" presId="urn:microsoft.com/office/officeart/2005/8/layout/process5"/>
    <dgm:cxn modelId="{053C8359-0AE9-4E00-84AD-E48A66E57DB2}" type="presOf" srcId="{D9F65977-C9E8-420B-A542-C9442A03B2FF}" destId="{745FD772-59DB-48B9-8548-2531C74559E8}" srcOrd="1" destOrd="0" presId="urn:microsoft.com/office/officeart/2005/8/layout/process5"/>
    <dgm:cxn modelId="{8BFFB486-6B4D-4015-89FE-4434AE469BF7}" srcId="{FA525779-AADD-41E1-B7E9-C2C6F902B7A6}" destId="{3BCE8A52-D756-463D-BA3D-02FCFCE6AA16}" srcOrd="6" destOrd="0" parTransId="{D53CDA98-15EC-4BED-BBBC-47322D8F1D7B}" sibTransId="{29D8D235-7556-4BD3-892B-B2169E73A6F1}"/>
    <dgm:cxn modelId="{77B99972-266C-4B16-A2F3-E49BE9DD641B}" type="presOf" srcId="{6800BB4D-AA56-4FA3-83C6-44B0DDC25BAF}" destId="{24431BCB-A218-4A91-8152-665A6375EACA}" srcOrd="1" destOrd="0" presId="urn:microsoft.com/office/officeart/2005/8/layout/process5"/>
    <dgm:cxn modelId="{EBF201F9-B530-46B6-B7BD-460F24F88E9B}" srcId="{FA525779-AADD-41E1-B7E9-C2C6F902B7A6}" destId="{D43AC8F7-EA10-4EA8-A9C4-41E9546A072B}" srcOrd="5" destOrd="0" parTransId="{1243FEF2-EFDA-4A33-8C3D-61CA499F464C}" sibTransId="{AA66EE7B-812E-40C9-9DAF-276B33A7B1DC}"/>
    <dgm:cxn modelId="{C9632143-A0BC-4963-96EC-3B319D9975FC}" type="presOf" srcId="{D7323E9A-8724-49DD-84CE-4951077ADCF5}" destId="{1E2CA0AF-5599-4003-B789-0A721DCBD1CC}" srcOrd="0" destOrd="0" presId="urn:microsoft.com/office/officeart/2005/8/layout/process5"/>
    <dgm:cxn modelId="{FF4C5C94-ABEB-41BA-95B1-F0CB7E54BE77}" type="presOf" srcId="{5C235853-E2D4-4EEE-99AF-4E8530962F48}" destId="{ED5D1BE8-CC5C-460D-862C-1F656A089B90}" srcOrd="0" destOrd="0" presId="urn:microsoft.com/office/officeart/2005/8/layout/process5"/>
    <dgm:cxn modelId="{F8893548-D2BE-41EB-B859-E2251E0F4CC1}" srcId="{FA525779-AADD-41E1-B7E9-C2C6F902B7A6}" destId="{D7323E9A-8724-49DD-84CE-4951077ADCF5}" srcOrd="4" destOrd="0" parTransId="{AC0EB56A-63EB-489D-8AE9-0A2222865E15}" sibTransId="{6800BB4D-AA56-4FA3-83C6-44B0DDC25BAF}"/>
    <dgm:cxn modelId="{2EC12680-3A95-4A97-A1B0-907A73FF08FE}" srcId="{FA525779-AADD-41E1-B7E9-C2C6F902B7A6}" destId="{F91558E9-A75E-45E9-959B-5E6640C33DC7}" srcOrd="1" destOrd="0" parTransId="{78EDC035-DB5C-4351-8C4C-1EFDCCA2806E}" sibTransId="{5C235853-E2D4-4EEE-99AF-4E8530962F48}"/>
    <dgm:cxn modelId="{527AB9AD-A06C-46AE-ACB6-720612740FC2}" type="presOf" srcId="{5C235853-E2D4-4EEE-99AF-4E8530962F48}" destId="{66DC2C3F-6A72-4D60-8691-FFCA462993F8}" srcOrd="1" destOrd="0" presId="urn:microsoft.com/office/officeart/2005/8/layout/process5"/>
    <dgm:cxn modelId="{FEDCF0FC-CCD3-4E96-B600-FEC4A3622617}" type="presOf" srcId="{1C87BABB-AD5D-4D8F-A70E-84988EFFF098}" destId="{C45D6107-ACE2-4908-92D6-424F3F414355}" srcOrd="1" destOrd="0" presId="urn:microsoft.com/office/officeart/2005/8/layout/process5"/>
    <dgm:cxn modelId="{AA8C16BA-77CF-4BE4-ACC4-4B7301F3E63F}" type="presOf" srcId="{055D73B3-4C4C-4402-9C6A-A76C5EB1E97D}" destId="{C31FAC8B-1384-41E9-A6D4-332E94430B4E}" srcOrd="0" destOrd="0" presId="urn:microsoft.com/office/officeart/2005/8/layout/process5"/>
    <dgm:cxn modelId="{A1A5DDAC-1D46-497B-BEE5-6A7A0E01E2C3}" type="presOf" srcId="{3BCE8A52-D756-463D-BA3D-02FCFCE6AA16}" destId="{007136E6-04CA-49C3-A751-6D991C21ECE4}" srcOrd="0" destOrd="0" presId="urn:microsoft.com/office/officeart/2005/8/layout/process5"/>
    <dgm:cxn modelId="{2F5B2FD9-05D2-4786-A6DE-AF0FD9C07EA7}" srcId="{FA525779-AADD-41E1-B7E9-C2C6F902B7A6}" destId="{7C577A42-06B1-43B7-B512-16C563D9A32E}" srcOrd="2" destOrd="0" parTransId="{B68B2485-58E0-41D7-899D-2C9836FE260B}" sibTransId="{47E093E3-6C93-4660-82ED-891A418310D1}"/>
    <dgm:cxn modelId="{65BFB649-74E2-4FD2-A114-56633D3F8690}" type="presOf" srcId="{AA66EE7B-812E-40C9-9DAF-276B33A7B1DC}" destId="{36125D22-EC59-49C3-AF25-436A90560051}" srcOrd="0" destOrd="0" presId="urn:microsoft.com/office/officeart/2005/8/layout/process5"/>
    <dgm:cxn modelId="{B2C71FE6-AB63-4FA4-8BD8-3A9BF2737D5F}" type="presOf" srcId="{D9F65977-C9E8-420B-A542-C9442A03B2FF}" destId="{E0DF79F1-23B6-4395-A63A-C364C07F51CE}" srcOrd="0" destOrd="0" presId="urn:microsoft.com/office/officeart/2005/8/layout/process5"/>
    <dgm:cxn modelId="{6AA7680F-E4EF-4F26-A33D-961D3CC42B66}" type="presOf" srcId="{FA525779-AADD-41E1-B7E9-C2C6F902B7A6}" destId="{323304A7-235A-4967-A77C-E4B7409880C9}" srcOrd="0" destOrd="0" presId="urn:microsoft.com/office/officeart/2005/8/layout/process5"/>
    <dgm:cxn modelId="{210D7905-7D2D-48DB-85E9-37EB98EE2AE5}" type="presOf" srcId="{A25991E8-3CE8-424C-8A7B-B27A0AA98248}" destId="{F9C7FC33-9C28-4F32-B3D4-78D666ACDF36}" srcOrd="0" destOrd="0" presId="urn:microsoft.com/office/officeart/2005/8/layout/process5"/>
    <dgm:cxn modelId="{91768615-8097-4910-872C-C84975E046F7}" type="presOf" srcId="{AA66EE7B-812E-40C9-9DAF-276B33A7B1DC}" destId="{14EC5FD8-EE1E-4E4E-BE6D-CA75C7F770B6}" srcOrd="1" destOrd="0" presId="urn:microsoft.com/office/officeart/2005/8/layout/process5"/>
    <dgm:cxn modelId="{E57FBBE4-D160-41E7-A83D-F6464FD8CFFC}" type="presOf" srcId="{1C87BABB-AD5D-4D8F-A70E-84988EFFF098}" destId="{12478F3E-E47C-4D6E-A60F-C48AA42730D2}" srcOrd="0" destOrd="0" presId="urn:microsoft.com/office/officeart/2005/8/layout/process5"/>
    <dgm:cxn modelId="{4C43B1CA-F41F-4FC4-9998-B311E6A9DB74}" type="presOf" srcId="{D43AC8F7-EA10-4EA8-A9C4-41E9546A072B}" destId="{CC035067-2E60-4678-AA7E-42358A5BB425}" srcOrd="0" destOrd="0" presId="urn:microsoft.com/office/officeart/2005/8/layout/process5"/>
    <dgm:cxn modelId="{A4670955-FD41-4440-B890-B541DE858FCD}" type="presOf" srcId="{47E093E3-6C93-4660-82ED-891A418310D1}" destId="{5C2F0F0F-6A31-4813-8182-44B8214589C7}" srcOrd="0" destOrd="0" presId="urn:microsoft.com/office/officeart/2005/8/layout/process5"/>
    <dgm:cxn modelId="{CC694661-08FE-466D-8960-81EF81B16B1C}" type="presParOf" srcId="{323304A7-235A-4967-A77C-E4B7409880C9}" destId="{F9C7FC33-9C28-4F32-B3D4-78D666ACDF36}" srcOrd="0" destOrd="0" presId="urn:microsoft.com/office/officeart/2005/8/layout/process5"/>
    <dgm:cxn modelId="{31BFA0FB-7BB8-4D3B-8507-F2C918EF85FD}" type="presParOf" srcId="{323304A7-235A-4967-A77C-E4B7409880C9}" destId="{12478F3E-E47C-4D6E-A60F-C48AA42730D2}" srcOrd="1" destOrd="0" presId="urn:microsoft.com/office/officeart/2005/8/layout/process5"/>
    <dgm:cxn modelId="{F1183DB7-8983-46A2-B5CB-2F9554CC1431}" type="presParOf" srcId="{12478F3E-E47C-4D6E-A60F-C48AA42730D2}" destId="{C45D6107-ACE2-4908-92D6-424F3F414355}" srcOrd="0" destOrd="0" presId="urn:microsoft.com/office/officeart/2005/8/layout/process5"/>
    <dgm:cxn modelId="{985A9DD7-07AE-4F03-BEE9-9B7F73BF92F3}" type="presParOf" srcId="{323304A7-235A-4967-A77C-E4B7409880C9}" destId="{49853161-DA68-4E99-905A-08272A6A010B}" srcOrd="2" destOrd="0" presId="urn:microsoft.com/office/officeart/2005/8/layout/process5"/>
    <dgm:cxn modelId="{DA4216F0-0669-4BC0-B404-33052DA7E8F1}" type="presParOf" srcId="{323304A7-235A-4967-A77C-E4B7409880C9}" destId="{ED5D1BE8-CC5C-460D-862C-1F656A089B90}" srcOrd="3" destOrd="0" presId="urn:microsoft.com/office/officeart/2005/8/layout/process5"/>
    <dgm:cxn modelId="{152DD391-3B66-4C26-9736-88B26C2C01E2}" type="presParOf" srcId="{ED5D1BE8-CC5C-460D-862C-1F656A089B90}" destId="{66DC2C3F-6A72-4D60-8691-FFCA462993F8}" srcOrd="0" destOrd="0" presId="urn:microsoft.com/office/officeart/2005/8/layout/process5"/>
    <dgm:cxn modelId="{0FD6B7C6-C4E7-45F9-B1EA-4031B94BD3D9}" type="presParOf" srcId="{323304A7-235A-4967-A77C-E4B7409880C9}" destId="{ABA4BC85-938B-4B93-8AB8-C0B1DB0AF17E}" srcOrd="4" destOrd="0" presId="urn:microsoft.com/office/officeart/2005/8/layout/process5"/>
    <dgm:cxn modelId="{43D3A736-9E5D-4047-9D3F-354B8226D49A}" type="presParOf" srcId="{323304A7-235A-4967-A77C-E4B7409880C9}" destId="{5C2F0F0F-6A31-4813-8182-44B8214589C7}" srcOrd="5" destOrd="0" presId="urn:microsoft.com/office/officeart/2005/8/layout/process5"/>
    <dgm:cxn modelId="{864BB1DB-1F74-4318-9A9D-FD1B8EB51A59}" type="presParOf" srcId="{5C2F0F0F-6A31-4813-8182-44B8214589C7}" destId="{3D586FEB-5F9E-4C93-865E-E37009E7C5AD}" srcOrd="0" destOrd="0" presId="urn:microsoft.com/office/officeart/2005/8/layout/process5"/>
    <dgm:cxn modelId="{508D7E10-8AB1-40CE-9E01-8D33D7EB75CE}" type="presParOf" srcId="{323304A7-235A-4967-A77C-E4B7409880C9}" destId="{C31FAC8B-1384-41E9-A6D4-332E94430B4E}" srcOrd="6" destOrd="0" presId="urn:microsoft.com/office/officeart/2005/8/layout/process5"/>
    <dgm:cxn modelId="{D8B37063-CAB7-4249-8982-EF7C2FEB36CC}" type="presParOf" srcId="{323304A7-235A-4967-A77C-E4B7409880C9}" destId="{E0DF79F1-23B6-4395-A63A-C364C07F51CE}" srcOrd="7" destOrd="0" presId="urn:microsoft.com/office/officeart/2005/8/layout/process5"/>
    <dgm:cxn modelId="{B032465B-807F-451C-9531-454CA99C8E99}" type="presParOf" srcId="{E0DF79F1-23B6-4395-A63A-C364C07F51CE}" destId="{745FD772-59DB-48B9-8548-2531C74559E8}" srcOrd="0" destOrd="0" presId="urn:microsoft.com/office/officeart/2005/8/layout/process5"/>
    <dgm:cxn modelId="{707FC78D-B7D2-4219-86A3-937F5DF00172}" type="presParOf" srcId="{323304A7-235A-4967-A77C-E4B7409880C9}" destId="{1E2CA0AF-5599-4003-B789-0A721DCBD1CC}" srcOrd="8" destOrd="0" presId="urn:microsoft.com/office/officeart/2005/8/layout/process5"/>
    <dgm:cxn modelId="{2C7B46EA-D304-40D2-9D0D-19B0CEC4D1C4}" type="presParOf" srcId="{323304A7-235A-4967-A77C-E4B7409880C9}" destId="{2A3D7EAD-E336-47A7-B422-8BB61CF6D1C3}" srcOrd="9" destOrd="0" presId="urn:microsoft.com/office/officeart/2005/8/layout/process5"/>
    <dgm:cxn modelId="{8EFFDA0F-4878-4247-B835-A5409A828059}" type="presParOf" srcId="{2A3D7EAD-E336-47A7-B422-8BB61CF6D1C3}" destId="{24431BCB-A218-4A91-8152-665A6375EACA}" srcOrd="0" destOrd="0" presId="urn:microsoft.com/office/officeart/2005/8/layout/process5"/>
    <dgm:cxn modelId="{4D753085-D817-40AB-9B98-2F65E8C8A8D0}" type="presParOf" srcId="{323304A7-235A-4967-A77C-E4B7409880C9}" destId="{CC035067-2E60-4678-AA7E-42358A5BB425}" srcOrd="10" destOrd="0" presId="urn:microsoft.com/office/officeart/2005/8/layout/process5"/>
    <dgm:cxn modelId="{63E2D75E-1A6E-4142-87F1-6ECC52E35C40}" type="presParOf" srcId="{323304A7-235A-4967-A77C-E4B7409880C9}" destId="{36125D22-EC59-49C3-AF25-436A90560051}" srcOrd="11" destOrd="0" presId="urn:microsoft.com/office/officeart/2005/8/layout/process5"/>
    <dgm:cxn modelId="{434AEBAB-B7D1-4959-A506-1B0406BCF05B}" type="presParOf" srcId="{36125D22-EC59-49C3-AF25-436A90560051}" destId="{14EC5FD8-EE1E-4E4E-BE6D-CA75C7F770B6}" srcOrd="0" destOrd="0" presId="urn:microsoft.com/office/officeart/2005/8/layout/process5"/>
    <dgm:cxn modelId="{FE77069E-36A0-4A4B-8594-F49F51228E84}" type="presParOf" srcId="{323304A7-235A-4967-A77C-E4B7409880C9}" destId="{007136E6-04CA-49C3-A751-6D991C21ECE4}" srcOrd="12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881EA7-5CD8-4090-96BE-4FB4EE1D5BC2}">
      <dsp:nvSpPr>
        <dsp:cNvPr id="0" name=""/>
        <dsp:cNvSpPr/>
      </dsp:nvSpPr>
      <dsp:spPr>
        <a:xfrm>
          <a:off x="1681147" y="1524926"/>
          <a:ext cx="4350401" cy="258005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clear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solidFill>
                <a:srgbClr val="771E17"/>
              </a:solidFill>
              <a:latin typeface="+mj-lt"/>
            </a:rPr>
            <a:t>ИНФОРМАЦИОННО-КОММУНИКАЦИОННОЕ ПОЛЕ</a:t>
          </a:r>
          <a:endParaRPr lang="ru-RU" sz="1800" b="1" i="1" kern="1200" dirty="0">
            <a:solidFill>
              <a:srgbClr val="771E17"/>
            </a:solidFill>
            <a:latin typeface="+mj-lt"/>
          </a:endParaRPr>
        </a:p>
      </dsp:txBody>
      <dsp:txXfrm>
        <a:off x="2318248" y="1902767"/>
        <a:ext cx="3076199" cy="1824376"/>
      </dsp:txXfrm>
    </dsp:sp>
    <dsp:sp modelId="{6386D69D-49B0-4788-975B-66E3B7FAE408}">
      <dsp:nvSpPr>
        <dsp:cNvPr id="0" name=""/>
        <dsp:cNvSpPr/>
      </dsp:nvSpPr>
      <dsp:spPr>
        <a:xfrm>
          <a:off x="2452930" y="231844"/>
          <a:ext cx="2531098" cy="151236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clear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effectLst/>
              <a:latin typeface="+mj-lt"/>
            </a:rPr>
            <a:t>ПРОГРАММЫ</a:t>
          </a:r>
          <a:endParaRPr lang="ru-RU" sz="1600" b="1" i="1" kern="1200" dirty="0">
            <a:effectLst/>
            <a:latin typeface="+mj-lt"/>
          </a:endParaRPr>
        </a:p>
      </dsp:txBody>
      <dsp:txXfrm>
        <a:off x="2823601" y="453325"/>
        <a:ext cx="1789756" cy="1069403"/>
      </dsp:txXfrm>
    </dsp:sp>
    <dsp:sp modelId="{EB3B4470-861E-475C-9C68-727E18B0E0C0}">
      <dsp:nvSpPr>
        <dsp:cNvPr id="0" name=""/>
        <dsp:cNvSpPr/>
      </dsp:nvSpPr>
      <dsp:spPr>
        <a:xfrm>
          <a:off x="4775750" y="1036390"/>
          <a:ext cx="2785089" cy="138719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clear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latin typeface="+mj-lt"/>
            </a:rPr>
            <a:t>КОММЕРЧЕСКИЕ УСЛУГИ</a:t>
          </a:r>
          <a:endParaRPr lang="ru-RU" sz="1600" b="1" i="1" kern="1200" dirty="0">
            <a:latin typeface="+mj-lt"/>
          </a:endParaRPr>
        </a:p>
      </dsp:txBody>
      <dsp:txXfrm>
        <a:off x="5183617" y="1239540"/>
        <a:ext cx="1969355" cy="980894"/>
      </dsp:txXfrm>
    </dsp:sp>
    <dsp:sp modelId="{BCEE2EE7-C192-4E57-A528-FDE635B7BD68}">
      <dsp:nvSpPr>
        <dsp:cNvPr id="0" name=""/>
        <dsp:cNvSpPr/>
      </dsp:nvSpPr>
      <dsp:spPr>
        <a:xfrm>
          <a:off x="4836473" y="2967260"/>
          <a:ext cx="2724366" cy="156304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clear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smtClean="0">
              <a:latin typeface="+mj-lt"/>
            </a:rPr>
            <a:t>КОЛЛЕГИИ</a:t>
          </a:r>
          <a:endParaRPr lang="ru-RU" sz="1600" b="1" i="1" kern="1200" dirty="0">
            <a:latin typeface="+mj-lt"/>
          </a:endParaRPr>
        </a:p>
      </dsp:txBody>
      <dsp:txXfrm>
        <a:off x="5235447" y="3196163"/>
        <a:ext cx="1926418" cy="1105243"/>
      </dsp:txXfrm>
    </dsp:sp>
    <dsp:sp modelId="{3AE3F940-9845-4EA0-AAED-CC3D0371C2ED}">
      <dsp:nvSpPr>
        <dsp:cNvPr id="0" name=""/>
        <dsp:cNvSpPr/>
      </dsp:nvSpPr>
      <dsp:spPr>
        <a:xfrm>
          <a:off x="2372476" y="3852262"/>
          <a:ext cx="2811847" cy="153961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clear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smtClean="0">
              <a:latin typeface="+mj-lt"/>
            </a:rPr>
            <a:t>МЕРОПРИЯТИЯ </a:t>
          </a:r>
          <a:endParaRPr lang="ru-RU" sz="1600" b="1" i="1" kern="1200" dirty="0">
            <a:latin typeface="+mj-lt"/>
          </a:endParaRPr>
        </a:p>
      </dsp:txBody>
      <dsp:txXfrm>
        <a:off x="2784261" y="4077734"/>
        <a:ext cx="1988277" cy="1088672"/>
      </dsp:txXfrm>
    </dsp:sp>
    <dsp:sp modelId="{CBC07E12-178A-453C-8FEB-97ACA245A0FB}">
      <dsp:nvSpPr>
        <dsp:cNvPr id="0" name=""/>
        <dsp:cNvSpPr/>
      </dsp:nvSpPr>
      <dsp:spPr>
        <a:xfrm>
          <a:off x="0" y="2967277"/>
          <a:ext cx="2670418" cy="153961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clear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smtClean="0">
              <a:latin typeface="+mj-lt"/>
            </a:rPr>
            <a:t>АУДИТОРИЯ</a:t>
          </a:r>
          <a:endParaRPr lang="ru-RU" sz="1600" b="1" i="1" kern="1200" dirty="0">
            <a:latin typeface="+mj-lt"/>
          </a:endParaRPr>
        </a:p>
      </dsp:txBody>
      <dsp:txXfrm>
        <a:off x="391074" y="3192749"/>
        <a:ext cx="1888270" cy="1088672"/>
      </dsp:txXfrm>
    </dsp:sp>
    <dsp:sp modelId="{E0F2ABBB-A7A4-43E1-BBA9-34A6B22C7EDC}">
      <dsp:nvSpPr>
        <dsp:cNvPr id="0" name=""/>
        <dsp:cNvSpPr/>
      </dsp:nvSpPr>
      <dsp:spPr>
        <a:xfrm>
          <a:off x="69897" y="967640"/>
          <a:ext cx="2483062" cy="153961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clear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latin typeface="+mj-lt"/>
            </a:rPr>
            <a:t>ПРОЕКТЫ</a:t>
          </a:r>
          <a:endParaRPr lang="ru-RU" sz="1600" b="1" i="1" kern="1200" dirty="0">
            <a:latin typeface="+mj-lt"/>
          </a:endParaRPr>
        </a:p>
      </dsp:txBody>
      <dsp:txXfrm>
        <a:off x="433533" y="1193112"/>
        <a:ext cx="1755790" cy="108867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EAE7C5-668B-4339-B461-9734D11E4D33}" type="datetimeFigureOut">
              <a:rPr lang="ru-RU" smtClean="0"/>
              <a:pPr/>
              <a:t>03.02.2016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144C74-95DF-45D9-BEAC-E985839BA3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13805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144C74-95DF-45D9-BEAC-E985839BA349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73793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D1C7-EB04-4E8C-8418-18FE87C44958}" type="datetimeFigureOut">
              <a:rPr lang="ru-RU" smtClean="0"/>
              <a:pPr/>
              <a:t>03.02.2016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2B52039-CDBD-4E3F-B409-2BC02B320B0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D1C7-EB04-4E8C-8418-18FE87C44958}" type="datetimeFigureOut">
              <a:rPr lang="ru-RU" smtClean="0"/>
              <a:pPr/>
              <a:t>03.02.2016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52039-CDBD-4E3F-B409-2BC02B320B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D1C7-EB04-4E8C-8418-18FE87C44958}" type="datetimeFigureOut">
              <a:rPr lang="ru-RU" smtClean="0"/>
              <a:pPr/>
              <a:t>03.02.2016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52039-CDBD-4E3F-B409-2BC02B320B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D1C7-EB04-4E8C-8418-18FE87C44958}" type="datetimeFigureOut">
              <a:rPr lang="ru-RU" smtClean="0"/>
              <a:pPr/>
              <a:t>03.02.2016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52039-CDBD-4E3F-B409-2BC02B320B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D1C7-EB04-4E8C-8418-18FE87C44958}" type="datetimeFigureOut">
              <a:rPr lang="ru-RU" smtClean="0"/>
              <a:pPr/>
              <a:t>03.02.2016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52039-CDBD-4E3F-B409-2BC02B320B0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D1C7-EB04-4E8C-8418-18FE87C44958}" type="datetimeFigureOut">
              <a:rPr lang="ru-RU" smtClean="0"/>
              <a:pPr/>
              <a:t>03.02.2016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52039-CDBD-4E3F-B409-2BC02B320B0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D1C7-EB04-4E8C-8418-18FE87C44958}" type="datetimeFigureOut">
              <a:rPr lang="ru-RU" smtClean="0"/>
              <a:pPr/>
              <a:t>03.02.2016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52039-CDBD-4E3F-B409-2BC02B320B0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D1C7-EB04-4E8C-8418-18FE87C44958}" type="datetimeFigureOut">
              <a:rPr lang="ru-RU" smtClean="0"/>
              <a:pPr/>
              <a:t>03.02.2016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52039-CDBD-4E3F-B409-2BC02B320B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D1C7-EB04-4E8C-8418-18FE87C44958}" type="datetimeFigureOut">
              <a:rPr lang="ru-RU" smtClean="0"/>
              <a:pPr/>
              <a:t>03.02.2016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52039-CDBD-4E3F-B409-2BC02B320B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D1C7-EB04-4E8C-8418-18FE87C44958}" type="datetimeFigureOut">
              <a:rPr lang="ru-RU" smtClean="0"/>
              <a:pPr/>
              <a:t>03.02.2016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52039-CDBD-4E3F-B409-2BC02B320B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D1C7-EB04-4E8C-8418-18FE87C44958}" type="datetimeFigureOut">
              <a:rPr lang="ru-RU" smtClean="0"/>
              <a:pPr/>
              <a:t>03.02.2016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52039-CDBD-4E3F-B409-2BC02B320B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3179D1C7-EB04-4E8C-8418-18FE87C44958}" type="datetimeFigureOut">
              <a:rPr lang="ru-RU" smtClean="0"/>
              <a:pPr/>
              <a:t>03.02.2016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F2B52039-CDBD-4E3F-B409-2BC02B320B0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mc:AlternateContent xmlns:mc="http://schemas.openxmlformats.org/markup-compatibility/2006" xmlns:p14="http://schemas.microsoft.com/office/powerpoint/2010/main">
    <mc:Choice Requires="p14">
      <p:transition spd="slow" p14:dur="30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11" Type="http://schemas.openxmlformats.org/officeDocument/2006/relationships/image" Target="../media/image59.jpeg"/><Relationship Id="rId5" Type="http://schemas.openxmlformats.org/officeDocument/2006/relationships/image" Target="../media/image53.jpeg"/><Relationship Id="rId10" Type="http://schemas.openxmlformats.org/officeDocument/2006/relationships/image" Target="../media/image58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Relationship Id="rId9" Type="http://schemas.openxmlformats.org/officeDocument/2006/relationships/image" Target="../media/image6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13" Type="http://schemas.openxmlformats.org/officeDocument/2006/relationships/image" Target="../media/image89.jpeg"/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12" Type="http://schemas.openxmlformats.org/officeDocument/2006/relationships/image" Target="../media/image88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eg"/><Relationship Id="rId11" Type="http://schemas.openxmlformats.org/officeDocument/2006/relationships/image" Target="../media/image87.jpeg"/><Relationship Id="rId5" Type="http://schemas.openxmlformats.org/officeDocument/2006/relationships/image" Target="../media/image81.jpeg"/><Relationship Id="rId10" Type="http://schemas.openxmlformats.org/officeDocument/2006/relationships/image" Target="../media/image86.jpeg"/><Relationship Id="rId4" Type="http://schemas.openxmlformats.org/officeDocument/2006/relationships/image" Target="../media/image80.jpeg"/><Relationship Id="rId9" Type="http://schemas.openxmlformats.org/officeDocument/2006/relationships/image" Target="../media/image85.jpeg"/><Relationship Id="rId14" Type="http://schemas.openxmlformats.org/officeDocument/2006/relationships/image" Target="../media/image9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9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eg"/><Relationship Id="rId3" Type="http://schemas.openxmlformats.org/officeDocument/2006/relationships/image" Target="../media/image111.jpeg"/><Relationship Id="rId7" Type="http://schemas.openxmlformats.org/officeDocument/2006/relationships/image" Target="../media/image115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w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eg"/><Relationship Id="rId3" Type="http://schemas.openxmlformats.org/officeDocument/2006/relationships/image" Target="../media/image120.jpeg"/><Relationship Id="rId7" Type="http://schemas.openxmlformats.org/officeDocument/2006/relationships/image" Target="../media/image124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jpeg"/><Relationship Id="rId11" Type="http://schemas.openxmlformats.org/officeDocument/2006/relationships/image" Target="../media/image128.jpeg"/><Relationship Id="rId5" Type="http://schemas.openxmlformats.org/officeDocument/2006/relationships/image" Target="../media/image122.jpeg"/><Relationship Id="rId10" Type="http://schemas.openxmlformats.org/officeDocument/2006/relationships/image" Target="../media/image127.jpeg"/><Relationship Id="rId4" Type="http://schemas.openxmlformats.org/officeDocument/2006/relationships/image" Target="../media/image121.jpeg"/><Relationship Id="rId9" Type="http://schemas.openxmlformats.org/officeDocument/2006/relationships/image" Target="../media/image12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7" Type="http://schemas.openxmlformats.org/officeDocument/2006/relationships/image" Target="../media/image136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5.jpeg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wmf"/><Relationship Id="rId4" Type="http://schemas.openxmlformats.org/officeDocument/2006/relationships/image" Target="../media/image13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jpeg"/><Relationship Id="rId3" Type="http://schemas.openxmlformats.org/officeDocument/2006/relationships/image" Target="../media/image141.jpeg"/><Relationship Id="rId7" Type="http://schemas.openxmlformats.org/officeDocument/2006/relationships/image" Target="../media/image138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4.jpeg"/><Relationship Id="rId5" Type="http://schemas.openxmlformats.org/officeDocument/2006/relationships/image" Target="../media/image143.jpeg"/><Relationship Id="rId4" Type="http://schemas.openxmlformats.org/officeDocument/2006/relationships/image" Target="../media/image142.jpeg"/><Relationship Id="rId9" Type="http://schemas.openxmlformats.org/officeDocument/2006/relationships/image" Target="../media/image14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5" Type="http://schemas.openxmlformats.org/officeDocument/2006/relationships/image" Target="../media/image2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Relationship Id="rId14" Type="http://schemas.openxmlformats.org/officeDocument/2006/relationships/image" Target="../media/image22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jpeg"/><Relationship Id="rId3" Type="http://schemas.openxmlformats.org/officeDocument/2006/relationships/image" Target="../media/image31.jpeg"/><Relationship Id="rId7" Type="http://schemas.openxmlformats.org/officeDocument/2006/relationships/image" Target="../media/image153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2.jpeg"/><Relationship Id="rId5" Type="http://schemas.openxmlformats.org/officeDocument/2006/relationships/image" Target="../media/image151.jpeg"/><Relationship Id="rId4" Type="http://schemas.openxmlformats.org/officeDocument/2006/relationships/image" Target="../media/image15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9.jpeg"/><Relationship Id="rId5" Type="http://schemas.openxmlformats.org/officeDocument/2006/relationships/image" Target="../media/image158.jpeg"/><Relationship Id="rId4" Type="http://schemas.openxmlformats.org/officeDocument/2006/relationships/image" Target="../media/image157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jpeg"/><Relationship Id="rId3" Type="http://schemas.openxmlformats.org/officeDocument/2006/relationships/image" Target="../media/image161.jpeg"/><Relationship Id="rId7" Type="http://schemas.openxmlformats.org/officeDocument/2006/relationships/image" Target="../media/image165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4.jpeg"/><Relationship Id="rId5" Type="http://schemas.openxmlformats.org/officeDocument/2006/relationships/image" Target="../media/image163.jpeg"/><Relationship Id="rId4" Type="http://schemas.openxmlformats.org/officeDocument/2006/relationships/image" Target="../media/image162.jpeg"/><Relationship Id="rId9" Type="http://schemas.openxmlformats.org/officeDocument/2006/relationships/image" Target="../media/image16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0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jpeg"/><Relationship Id="rId3" Type="http://schemas.openxmlformats.org/officeDocument/2006/relationships/image" Target="../media/image172.jpeg"/><Relationship Id="rId7" Type="http://schemas.openxmlformats.org/officeDocument/2006/relationships/image" Target="../media/image176.jpe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5.jpeg"/><Relationship Id="rId5" Type="http://schemas.openxmlformats.org/officeDocument/2006/relationships/image" Target="../media/image174.jpeg"/><Relationship Id="rId10" Type="http://schemas.openxmlformats.org/officeDocument/2006/relationships/image" Target="../media/image179.jpeg"/><Relationship Id="rId4" Type="http://schemas.openxmlformats.org/officeDocument/2006/relationships/image" Target="../media/image173.jpeg"/><Relationship Id="rId9" Type="http://schemas.openxmlformats.org/officeDocument/2006/relationships/image" Target="../media/image178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jpeg"/><Relationship Id="rId3" Type="http://schemas.openxmlformats.org/officeDocument/2006/relationships/image" Target="../media/image182.jpeg"/><Relationship Id="rId7" Type="http://schemas.openxmlformats.org/officeDocument/2006/relationships/image" Target="../media/image186.jpe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5.jpeg"/><Relationship Id="rId5" Type="http://schemas.openxmlformats.org/officeDocument/2006/relationships/image" Target="../media/image184.jpeg"/><Relationship Id="rId4" Type="http://schemas.openxmlformats.org/officeDocument/2006/relationships/image" Target="../media/image18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7" Type="http://schemas.openxmlformats.org/officeDocument/2006/relationships/image" Target="../media/image201.jpeg"/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0.jpeg"/><Relationship Id="rId5" Type="http://schemas.openxmlformats.org/officeDocument/2006/relationships/image" Target="../media/image199.jpeg"/><Relationship Id="rId4" Type="http://schemas.openxmlformats.org/officeDocument/2006/relationships/image" Target="../media/image19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eg"/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eg"/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2.jpeg"/><Relationship Id="rId3" Type="http://schemas.openxmlformats.org/officeDocument/2006/relationships/image" Target="../media/image207.jpeg"/><Relationship Id="rId7" Type="http://schemas.openxmlformats.org/officeDocument/2006/relationships/image" Target="../media/image211.jpeg"/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0.jpeg"/><Relationship Id="rId5" Type="http://schemas.openxmlformats.org/officeDocument/2006/relationships/image" Target="../media/image209.jpeg"/><Relationship Id="rId4" Type="http://schemas.openxmlformats.org/officeDocument/2006/relationships/image" Target="../media/image20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eg"/><Relationship Id="rId7" Type="http://schemas.openxmlformats.org/officeDocument/2006/relationships/image" Target="../media/image218.jpeg"/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7.jpeg"/><Relationship Id="rId5" Type="http://schemas.openxmlformats.org/officeDocument/2006/relationships/image" Target="../media/image216.jpeg"/><Relationship Id="rId4" Type="http://schemas.openxmlformats.org/officeDocument/2006/relationships/image" Target="../media/image21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2.jpeg"/><Relationship Id="rId5" Type="http://schemas.openxmlformats.org/officeDocument/2006/relationships/image" Target="../media/image221.jpeg"/><Relationship Id="rId4" Type="http://schemas.openxmlformats.org/officeDocument/2006/relationships/image" Target="../media/image220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9.jpeg"/><Relationship Id="rId3" Type="http://schemas.openxmlformats.org/officeDocument/2006/relationships/image" Target="../media/image224.jpeg"/><Relationship Id="rId7" Type="http://schemas.openxmlformats.org/officeDocument/2006/relationships/image" Target="../media/image228.jpeg"/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7.jpeg"/><Relationship Id="rId5" Type="http://schemas.openxmlformats.org/officeDocument/2006/relationships/image" Target="../media/image226.jpeg"/><Relationship Id="rId4" Type="http://schemas.openxmlformats.org/officeDocument/2006/relationships/image" Target="../media/image22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jpeg"/><Relationship Id="rId7" Type="http://schemas.openxmlformats.org/officeDocument/2006/relationships/image" Target="../media/image20.jpe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4.jpeg"/><Relationship Id="rId5" Type="http://schemas.openxmlformats.org/officeDocument/2006/relationships/image" Target="../media/image233.jpeg"/><Relationship Id="rId4" Type="http://schemas.openxmlformats.org/officeDocument/2006/relationships/image" Target="../media/image232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9.jpeg"/><Relationship Id="rId3" Type="http://schemas.openxmlformats.org/officeDocument/2006/relationships/image" Target="../media/image33.jpeg"/><Relationship Id="rId7" Type="http://schemas.openxmlformats.org/officeDocument/2006/relationships/image" Target="../media/image238.jpeg"/><Relationship Id="rId2" Type="http://schemas.openxmlformats.org/officeDocument/2006/relationships/image" Target="../media/image2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7.jpeg"/><Relationship Id="rId5" Type="http://schemas.openxmlformats.org/officeDocument/2006/relationships/image" Target="../media/image236.jpeg"/><Relationship Id="rId4" Type="http://schemas.openxmlformats.org/officeDocument/2006/relationships/image" Target="../media/image5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12" Type="http://schemas.openxmlformats.org/officeDocument/2006/relationships/image" Target="../media/image3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11" Type="http://schemas.openxmlformats.org/officeDocument/2006/relationships/image" Target="../media/image35.jpeg"/><Relationship Id="rId5" Type="http://schemas.openxmlformats.org/officeDocument/2006/relationships/image" Target="../media/image29.jpeg"/><Relationship Id="rId10" Type="http://schemas.openxmlformats.org/officeDocument/2006/relationships/image" Target="../media/image34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jpeg"/><Relationship Id="rId7" Type="http://schemas.openxmlformats.org/officeDocument/2006/relationships/image" Target="../media/image245.jpeg"/><Relationship Id="rId2" Type="http://schemas.openxmlformats.org/officeDocument/2006/relationships/image" Target="../media/image2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4.jpeg"/><Relationship Id="rId5" Type="http://schemas.openxmlformats.org/officeDocument/2006/relationships/image" Target="../media/image243.jpeg"/><Relationship Id="rId4" Type="http://schemas.openxmlformats.org/officeDocument/2006/relationships/image" Target="../media/image24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jpeg"/><Relationship Id="rId7" Type="http://schemas.openxmlformats.org/officeDocument/2006/relationships/image" Target="../media/image251.jpeg"/><Relationship Id="rId2" Type="http://schemas.openxmlformats.org/officeDocument/2006/relationships/image" Target="../media/image2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0.jpeg"/><Relationship Id="rId5" Type="http://schemas.openxmlformats.org/officeDocument/2006/relationships/image" Target="../media/image249.jpeg"/><Relationship Id="rId4" Type="http://schemas.openxmlformats.org/officeDocument/2006/relationships/image" Target="../media/image248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jpeg"/><Relationship Id="rId2" Type="http://schemas.openxmlformats.org/officeDocument/2006/relationships/image" Target="../media/image2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jpeg"/><Relationship Id="rId2" Type="http://schemas.openxmlformats.org/officeDocument/2006/relationships/image" Target="../media/image2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7.jpeg"/><Relationship Id="rId5" Type="http://schemas.openxmlformats.org/officeDocument/2006/relationships/image" Target="../media/image256.jpeg"/><Relationship Id="rId4" Type="http://schemas.openxmlformats.org/officeDocument/2006/relationships/image" Target="../media/image6.wmf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3.jpeg"/><Relationship Id="rId13" Type="http://schemas.openxmlformats.org/officeDocument/2006/relationships/image" Target="../media/image268.jpeg"/><Relationship Id="rId3" Type="http://schemas.openxmlformats.org/officeDocument/2006/relationships/image" Target="../media/image258.jpeg"/><Relationship Id="rId7" Type="http://schemas.openxmlformats.org/officeDocument/2006/relationships/image" Target="../media/image262.jpeg"/><Relationship Id="rId12" Type="http://schemas.openxmlformats.org/officeDocument/2006/relationships/image" Target="../media/image267.jpeg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1.jpeg"/><Relationship Id="rId11" Type="http://schemas.openxmlformats.org/officeDocument/2006/relationships/image" Target="../media/image266.jpeg"/><Relationship Id="rId5" Type="http://schemas.openxmlformats.org/officeDocument/2006/relationships/image" Target="../media/image260.jpeg"/><Relationship Id="rId15" Type="http://schemas.openxmlformats.org/officeDocument/2006/relationships/image" Target="../media/image270.png"/><Relationship Id="rId10" Type="http://schemas.openxmlformats.org/officeDocument/2006/relationships/image" Target="../media/image265.jpeg"/><Relationship Id="rId4" Type="http://schemas.openxmlformats.org/officeDocument/2006/relationships/image" Target="../media/image259.jpeg"/><Relationship Id="rId9" Type="http://schemas.openxmlformats.org/officeDocument/2006/relationships/image" Target="../media/image264.jpeg"/><Relationship Id="rId14" Type="http://schemas.openxmlformats.org/officeDocument/2006/relationships/image" Target="../media/image26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ocuments and Settings\Admin\Рабочий стол\prez\iStock_000011782780XLarge-1180x53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93" y="0"/>
            <a:ext cx="9155794" cy="4161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8" name="Picture 6" descr="http://topconf.ru/images/uploaded/1386317804bizne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77410" y="4238100"/>
            <a:ext cx="2034151" cy="220842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29" name="Picture 5" descr="C:\Documents and Settings\Admin\Рабочий стол\prez\i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07" y="4915510"/>
            <a:ext cx="2419350" cy="180975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Documents and Settings\Admin\Рабочий стол\prez\first-plac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952" y="4380954"/>
            <a:ext cx="2737759" cy="239553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10350" y="5578724"/>
            <a:ext cx="9144000" cy="1378667"/>
          </a:xfrm>
          <a:prstGeom prst="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Подзаголовок 2"/>
          <p:cNvSpPr txBox="1">
            <a:spLocks/>
          </p:cNvSpPr>
          <p:nvPr/>
        </p:nvSpPr>
        <p:spPr>
          <a:xfrm>
            <a:off x="10351" y="5820385"/>
            <a:ext cx="9143999" cy="895344"/>
          </a:xfrm>
          <a:prstGeom prst="rect">
            <a:avLst/>
          </a:prstGeom>
        </p:spPr>
        <p:txBody>
          <a:bodyPr rtlCol="0">
            <a:norm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defRPr/>
            </a:pPr>
            <a:r>
              <a:rPr lang="ru-RU" sz="3600" i="1" spc="300" dirty="0" smtClean="0">
                <a:solidFill>
                  <a:srgbClr val="771E17"/>
                </a:solidFill>
                <a:latin typeface="Times New Roman" pitchFamily="18" charset="0"/>
                <a:cs typeface="Times New Roman" pitchFamily="18" charset="0"/>
              </a:rPr>
              <a:t>Бизнес-сообщество</a:t>
            </a:r>
            <a:endParaRPr lang="ru-RU" sz="3600" i="1" spc="300" dirty="0">
              <a:solidFill>
                <a:srgbClr val="771E1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Рисунок 18" descr="KK_Logo.wm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643834" y="5342310"/>
            <a:ext cx="1000132" cy="1199785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Заголовок 1"/>
          <p:cNvSpPr txBox="1">
            <a:spLocks/>
          </p:cNvSpPr>
          <p:nvPr/>
        </p:nvSpPr>
        <p:spPr>
          <a:xfrm>
            <a:off x="-396552" y="338795"/>
            <a:ext cx="6768752" cy="1894862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11500" b="1" spc="100" dirty="0" smtClean="0">
                <a:solidFill>
                  <a:srgbClr val="169C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ИТОГИ</a:t>
            </a:r>
            <a:endParaRPr lang="ru-RU" sz="9600" spc="100" dirty="0">
              <a:solidFill>
                <a:srgbClr val="169C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-107448" y="1412776"/>
            <a:ext cx="5519009" cy="2023498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13800" b="1" spc="100" dirty="0" smtClean="0">
                <a:solidFill>
                  <a:srgbClr val="169C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года</a:t>
            </a:r>
            <a:endParaRPr lang="ru-RU" sz="13800" spc="100" dirty="0">
              <a:solidFill>
                <a:srgbClr val="169C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6144557" y="247774"/>
            <a:ext cx="3120551" cy="2076905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9600" b="1" spc="100" dirty="0" smtClean="0">
                <a:solidFill>
                  <a:srgbClr val="169C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2015</a:t>
            </a:r>
            <a:endParaRPr lang="ru-RU" sz="9600" spc="100" dirty="0">
              <a:solidFill>
                <a:srgbClr val="169C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-111602" y="3472405"/>
            <a:ext cx="9386645" cy="1432886"/>
          </a:xfrm>
          <a:prstGeom prst="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8900000" scaled="1"/>
            <a:tileRect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3" name="Заголовок 1"/>
          <p:cNvSpPr txBox="1">
            <a:spLocks/>
          </p:cNvSpPr>
          <p:nvPr/>
        </p:nvSpPr>
        <p:spPr>
          <a:xfrm>
            <a:off x="-39319" y="3284984"/>
            <a:ext cx="9144000" cy="1807728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800" b="1" spc="100" dirty="0" smtClean="0">
                <a:solidFill>
                  <a:srgbClr val="771E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«КОНГРЕСС-КОЛЛЕГИЯ»</a:t>
            </a:r>
            <a:endParaRPr lang="ru-RU" sz="4800" spc="100" dirty="0">
              <a:solidFill>
                <a:srgbClr val="771E1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2" name="Popuri-iz-klassiki1-Chaykovskiy5min00se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625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4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45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6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60" tmFilter="0, 0; 0.125,0.2665; 0.25,0.4; 0.375,0.465; 0.5,0.5;  0.625,0.535; 0.75,0.6; 0.875,0.7335; 1,1">
                                          <p:stCondLst>
                                            <p:cond delay="166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30" tmFilter="0, 0; 0.125,0.2665; 0.25,0.4; 0.375,0.465; 0.5,0.5;  0.625,0.535; 0.75,0.6; 0.875,0.7335; 1,1">
                                          <p:stCondLst>
                                            <p:cond delay="331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10" tmFilter="0, 0; 0.125,0.2665; 0.25,0.4; 0.375,0.465; 0.5,0.5;  0.625,0.535; 0.75,0.6; 0.875,0.7335; 1,1">
                                          <p:stCondLst>
                                            <p:cond delay="414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65">
                                          <p:stCondLst>
                                            <p:cond delay="16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415" decel="50000">
                                          <p:stCondLst>
                                            <p:cond delay="169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65">
                                          <p:stCondLst>
                                            <p:cond delay="328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415" decel="50000">
                                          <p:stCondLst>
                                            <p:cond delay="334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65">
                                          <p:stCondLst>
                                            <p:cond delay="410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415" decel="50000">
                                          <p:stCondLst>
                                            <p:cond delay="417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65">
                                          <p:stCondLst>
                                            <p:cond delay="452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415" decel="50000">
                                          <p:stCondLst>
                                            <p:cond delay="458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4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45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6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60" tmFilter="0, 0; 0.125,0.2665; 0.25,0.4; 0.375,0.465; 0.5,0.5;  0.625,0.535; 0.75,0.6; 0.875,0.7335; 1,1">
                                          <p:stCondLst>
                                            <p:cond delay="166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30" tmFilter="0, 0; 0.125,0.2665; 0.25,0.4; 0.375,0.465; 0.5,0.5;  0.625,0.535; 0.75,0.6; 0.875,0.7335; 1,1">
                                          <p:stCondLst>
                                            <p:cond delay="331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410" tmFilter="0, 0; 0.125,0.2665; 0.25,0.4; 0.375,0.465; 0.5,0.5;  0.625,0.535; 0.75,0.6; 0.875,0.7335; 1,1">
                                          <p:stCondLst>
                                            <p:cond delay="414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65">
                                          <p:stCondLst>
                                            <p:cond delay="162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415" decel="50000">
                                          <p:stCondLst>
                                            <p:cond delay="169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65">
                                          <p:stCondLst>
                                            <p:cond delay="328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415" decel="50000">
                                          <p:stCondLst>
                                            <p:cond delay="334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65">
                                          <p:stCondLst>
                                            <p:cond delay="410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415" decel="50000">
                                          <p:stCondLst>
                                            <p:cond delay="417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65">
                                          <p:stCondLst>
                                            <p:cond delay="452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415" decel="50000">
                                          <p:stCondLst>
                                            <p:cond delay="458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" grpId="0" animBg="1"/>
      <p:bldP spid="18" grpId="0"/>
      <p:bldP spid="20" grpId="0"/>
      <p:bldP spid="21" grpId="0"/>
      <p:bldP spid="22" grpId="0"/>
      <p:bldP spid="24" grpId="0" animBg="1"/>
      <p:bldP spid="2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Admin\Рабочий стол\prez\gayd-park-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08720"/>
            <a:ext cx="9152739" cy="5949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-19806" y="0"/>
            <a:ext cx="9163806" cy="1107996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endParaRPr lang="ru-RU" sz="800" b="1" i="1" dirty="0" smtClean="0"/>
          </a:p>
          <a:p>
            <a:pPr lvl="0" algn="ctr"/>
            <a:r>
              <a:rPr lang="ru-RU" sz="2600" b="1" dirty="0" smtClean="0">
                <a:solidFill>
                  <a:srgbClr val="771E17"/>
                </a:solidFill>
                <a:latin typeface="+mj-lt"/>
              </a:rPr>
              <a:t>ПРОГРАММА</a:t>
            </a:r>
            <a:r>
              <a:rPr lang="ru-RU" sz="2400" b="1" i="1" dirty="0" smtClean="0">
                <a:solidFill>
                  <a:srgbClr val="771E17"/>
                </a:solidFill>
                <a:latin typeface="+mj-lt"/>
              </a:rPr>
              <a:t> </a:t>
            </a:r>
          </a:p>
          <a:p>
            <a:pPr lvl="0" algn="ctr"/>
            <a:r>
              <a:rPr lang="ru-RU" sz="2400" b="1" i="1" dirty="0" smtClean="0">
                <a:solidFill>
                  <a:srgbClr val="771E17"/>
                </a:solidFill>
                <a:latin typeface="+mj-lt"/>
              </a:rPr>
              <a:t>«ЛИЧНОСТЬ И ОБЩЕСТВО»</a:t>
            </a:r>
            <a:endParaRPr lang="ru-RU" sz="2400" dirty="0" smtClean="0">
              <a:solidFill>
                <a:srgbClr val="771E17"/>
              </a:solidFill>
              <a:latin typeface="+mj-lt"/>
            </a:endParaRPr>
          </a:p>
          <a:p>
            <a:pPr algn="ctr"/>
            <a:endParaRPr lang="ru-RU" sz="800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19806" y="6204791"/>
            <a:ext cx="9162031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en-US" sz="800" b="1" dirty="0" smtClean="0">
              <a:solidFill>
                <a:srgbClr val="771E17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771E17"/>
                </a:solidFill>
              </a:rPr>
              <a:t>ГАЙД-ПАРК «КОНГРЕСС-КОЛЛЕГИИ»</a:t>
            </a:r>
            <a:endParaRPr lang="ru-RU" sz="1600" dirty="0" smtClean="0">
              <a:solidFill>
                <a:srgbClr val="771E17"/>
              </a:solidFill>
            </a:endParaRPr>
          </a:p>
          <a:p>
            <a:endParaRPr lang="ru-RU" sz="800" dirty="0"/>
          </a:p>
        </p:txBody>
      </p:sp>
      <p:pic>
        <p:nvPicPr>
          <p:cNvPr id="6149" name="Picture 5" descr="C:\Documents and Settings\Admin\Рабочий стол\prez\profilnaya-komissiy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58"/>
          <a:stretch/>
        </p:blipFill>
        <p:spPr bwMode="auto">
          <a:xfrm>
            <a:off x="123515" y="2924944"/>
            <a:ext cx="5718569" cy="3433329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flash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http://studentlife.ryerson.ca/wp-content/uploads/2015/09/High-Park-491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 cstate="print"/>
          <a:srcRect l="28724" t="5459" b="29036"/>
          <a:stretch/>
        </p:blipFill>
        <p:spPr bwMode="auto">
          <a:xfrm>
            <a:off x="3501171" y="108346"/>
            <a:ext cx="2141657" cy="2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6" name="Picture 6" descr="http://con-col.com/images/gallery/90532665.jpg?rand=333723550"/>
          <p:cNvPicPr>
            <a:picLocks noChangeAspect="1" noChangeArrowheads="1"/>
          </p:cNvPicPr>
          <p:nvPr/>
        </p:nvPicPr>
        <p:blipFill rotWithShape="1">
          <a:blip r:embed="rId4" cstate="print"/>
          <a:srcRect t="31736"/>
          <a:stretch/>
        </p:blipFill>
        <p:spPr bwMode="auto">
          <a:xfrm>
            <a:off x="2335209" y="2355615"/>
            <a:ext cx="4048938" cy="2241063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118136"/>
            <a:ext cx="2447626" cy="2203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14" name="Picture 2" descr="http://con-col.com/images/gallery/16346666.jpg?rand=313886996"/>
          <p:cNvPicPr>
            <a:picLocks noChangeAspect="1" noChangeArrowheads="1"/>
          </p:cNvPicPr>
          <p:nvPr/>
        </p:nvPicPr>
        <p:blipFill rotWithShape="1">
          <a:blip r:embed="rId6" cstate="print"/>
          <a:srcRect l="7372" t="17661" r="52304" b="38280"/>
          <a:stretch/>
        </p:blipFill>
        <p:spPr bwMode="auto">
          <a:xfrm>
            <a:off x="926591" y="4556398"/>
            <a:ext cx="2520280" cy="2218234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17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67445" y="4302827"/>
            <a:ext cx="2051720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1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23" name="Picture 8" descr="http://con-col.com/images/gallery/28663106.jpg?rand=600640235"/>
          <p:cNvPicPr>
            <a:picLocks noChangeAspect="1" noChangeArrowheads="1"/>
          </p:cNvPicPr>
          <p:nvPr/>
        </p:nvPicPr>
        <p:blipFill rotWithShape="1">
          <a:blip r:embed="rId8" cstate="print"/>
          <a:srcRect l="5043" t="5016" r="4425" b="13905"/>
          <a:stretch/>
        </p:blipFill>
        <p:spPr bwMode="auto">
          <a:xfrm>
            <a:off x="6040899" y="98661"/>
            <a:ext cx="2878266" cy="2385970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16" name="Picture 4" descr="http://con-col.com/images/gallery/63190876.jpg?rand=64797920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62222" y="2245275"/>
            <a:ext cx="2235619" cy="2160240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-27508" y="2245275"/>
            <a:ext cx="2214239" cy="2708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8" name="Picture 4" descr="http://con-col.com/images/gallery/70954445.jpg?rand=298997333"/>
          <p:cNvPicPr>
            <a:picLocks noChangeAspect="1" noChangeArrowheads="1"/>
          </p:cNvPicPr>
          <p:nvPr/>
        </p:nvPicPr>
        <p:blipFill rotWithShape="1">
          <a:blip r:embed="rId11" cstate="print"/>
          <a:srcRect t="10039" r="11932" b="10224"/>
          <a:stretch/>
        </p:blipFill>
        <p:spPr bwMode="auto">
          <a:xfrm>
            <a:off x="3779912" y="4596678"/>
            <a:ext cx="2782410" cy="2285191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  <a:softEdge rad="1270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2000">
        <p14:rippl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prez\wallpaper_dw9m1qu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03" y="1013552"/>
            <a:ext cx="9171934" cy="5515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http://womanway.com.ua/published/publicdata/WOMANWAY/attachments/SC/storage/images/fashionway/7372fcdb4403f46f66ecd142b7cd2c7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426461"/>
            <a:ext cx="1797858" cy="18146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3802" name="Picture 10" descr="http://portal.azeriland.com/sites/default/files/kosmosTereshkov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1532207"/>
            <a:ext cx="1553032" cy="18231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3804" name="Picture 12" descr="https://im1-tub-ru.yandex.net/i?id=e2ba02bf34ce0baff4cf67ad9991867c&amp;n=33&amp;h=190&amp;w=16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608" y="3854761"/>
            <a:ext cx="1581150" cy="20162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3806" name="Picture 14" descr="http://www.libraseekingbalance.com/wp-content/uploads/2012/03/4872122_32_jpg_0KEX4DEX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61740" y="1333643"/>
            <a:ext cx="1594844" cy="18722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3808" name="Picture 16" descr="http://4tololo.ru/files/styles/large/public/images/201312061504238544.jpg?itok=rIF_zXA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71391" y="3771286"/>
            <a:ext cx="1656183" cy="190821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3810" name="Picture 18" descr="https://im0-tub-ru.yandex.net/i?id=99b50fa612241661658e2c62973a6ea9&amp;n=33&amp;h=190&amp;w=23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37503" y="4054325"/>
            <a:ext cx="1728192" cy="186113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33812" name="Picture 20" descr="http://s05.radikal.ru/i178/1003/d5/77eaf921982c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43808" y="2416143"/>
            <a:ext cx="1512168" cy="163818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4" name="TextBox 13"/>
          <p:cNvSpPr txBox="1"/>
          <p:nvPr/>
        </p:nvSpPr>
        <p:spPr>
          <a:xfrm>
            <a:off x="0" y="0"/>
            <a:ext cx="9163806" cy="1107996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endParaRPr lang="ru-RU" sz="800" b="1" i="1" dirty="0" smtClean="0"/>
          </a:p>
          <a:p>
            <a:pPr lvl="0" algn="ctr"/>
            <a:r>
              <a:rPr lang="ru-RU" sz="2600" b="1" dirty="0" smtClean="0">
                <a:solidFill>
                  <a:srgbClr val="771E17"/>
                </a:solidFill>
                <a:latin typeface="+mj-lt"/>
              </a:rPr>
              <a:t>ПРОГРАММА </a:t>
            </a:r>
          </a:p>
          <a:p>
            <a:pPr lvl="0" algn="ctr"/>
            <a:r>
              <a:rPr lang="ru-RU" sz="2400" b="1" i="1" dirty="0" smtClean="0">
                <a:solidFill>
                  <a:srgbClr val="771E17"/>
                </a:solidFill>
                <a:latin typeface="+mj-lt"/>
              </a:rPr>
              <a:t>«КАЧЕСТВО И СТИЛЬ ЖИЗНИ»</a:t>
            </a:r>
            <a:endParaRPr lang="ru-RU" sz="2400" dirty="0" smtClean="0">
              <a:solidFill>
                <a:srgbClr val="771E17"/>
              </a:solidFill>
              <a:latin typeface="+mj-lt"/>
            </a:endParaRPr>
          </a:p>
          <a:p>
            <a:pPr algn="ctr"/>
            <a:endParaRPr lang="ru-RU" sz="800" dirty="0"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87" y="6202546"/>
            <a:ext cx="9162031" cy="646331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en-US" sz="800" b="1" dirty="0" smtClean="0">
              <a:solidFill>
                <a:srgbClr val="771E17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771E17"/>
                </a:solidFill>
              </a:rPr>
              <a:t>«ГАЛА-ВЕЧЕР «О ЖЕНСКОМ ВОПРОСЕ»</a:t>
            </a:r>
            <a:endParaRPr lang="ru-RU" sz="1600" dirty="0" smtClean="0">
              <a:solidFill>
                <a:srgbClr val="771E17"/>
              </a:solidFill>
            </a:endParaRPr>
          </a:p>
          <a:p>
            <a:endParaRPr lang="ru-RU" sz="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gallery dir="l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Documents and Settings\Admin\Рабочий стол\ConColl-13-03-2015-239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" t="13767" r="6105" b="8406"/>
          <a:stretch/>
        </p:blipFill>
        <p:spPr bwMode="auto">
          <a:xfrm>
            <a:off x="0" y="-26160"/>
            <a:ext cx="9144000" cy="611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Documents and Settings\Admin\Рабочий стол\ФОТО 13_03_15\ConColl-13-03-2015-min\ConColl-13-03-2015-228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33"/>
          <a:stretch/>
        </p:blipFill>
        <p:spPr bwMode="auto">
          <a:xfrm>
            <a:off x="3995936" y="3220986"/>
            <a:ext cx="3297225" cy="4132606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Documents and Settings\Admin\Рабочий стол\ФОТО 13_03_15\ConColl-13-03-2015-min\ConColl-13-03-2015-228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42"/>
          <a:stretch/>
        </p:blipFill>
        <p:spPr bwMode="auto">
          <a:xfrm>
            <a:off x="1691680" y="2940968"/>
            <a:ext cx="3093409" cy="4220476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Documents and Settings\Admin\Рабочий стол\ФОТО 13_03_15\ConColl-13-03-2015-min\ConColl-13-03-2015-2316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62"/>
          <a:stretch/>
        </p:blipFill>
        <p:spPr bwMode="auto">
          <a:xfrm>
            <a:off x="-540568" y="2561708"/>
            <a:ext cx="3346904" cy="4771420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Documents and Settings\Admin\Рабочий стол\ФОТО 13_03_15\ConColl-13-03-2015-min\ConColl-13-03-2015-239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65" b="10665"/>
          <a:stretch/>
        </p:blipFill>
        <p:spPr bwMode="auto">
          <a:xfrm>
            <a:off x="6444208" y="3096825"/>
            <a:ext cx="3102396" cy="4266073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9827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prism isInverted="1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https://im1-tub-ru.yandex.net/i?id=8eef37691ca9003dbd84d068460579a8&amp;n=33&amp;h=190&amp;w=3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806" y="365755"/>
            <a:ext cx="9181837" cy="6021288"/>
          </a:xfrm>
          <a:prstGeom prst="rect">
            <a:avLst/>
          </a:prstGeom>
          <a:noFill/>
        </p:spPr>
      </p:pic>
      <p:pic>
        <p:nvPicPr>
          <p:cNvPr id="10" name="Picture 2" descr="http://images2-hu.gs-static.com/products/800x600/2014/05/16/537612cfb9f95.jpg"/>
          <p:cNvPicPr>
            <a:picLocks noChangeAspect="1" noChangeArrowheads="1"/>
          </p:cNvPicPr>
          <p:nvPr/>
        </p:nvPicPr>
        <p:blipFill rotWithShape="1">
          <a:blip r:embed="rId3" cstate="print"/>
          <a:srcRect b="6384"/>
          <a:stretch/>
        </p:blipFill>
        <p:spPr bwMode="auto">
          <a:xfrm>
            <a:off x="395536" y="1331537"/>
            <a:ext cx="3134239" cy="4557325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2" name="Picture 6" descr="https://im0-tub-ru.yandex.net/i?id=8891b4dcef42a1df7ee6794eab1b0f3e&amp;n=33&amp;h=190&amp;w=305"/>
          <p:cNvPicPr>
            <a:picLocks noChangeAspect="1" noChangeArrowheads="1"/>
          </p:cNvPicPr>
          <p:nvPr/>
        </p:nvPicPr>
        <p:blipFill rotWithShape="1">
          <a:blip r:embed="rId4" cstate="print"/>
          <a:srcRect l="12677" t="8240" r="12694" b="16378"/>
          <a:stretch/>
        </p:blipFill>
        <p:spPr bwMode="auto">
          <a:xfrm>
            <a:off x="5940152" y="4355453"/>
            <a:ext cx="2376264" cy="1665835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13" name="TextBox 12"/>
          <p:cNvSpPr txBox="1"/>
          <p:nvPr/>
        </p:nvSpPr>
        <p:spPr>
          <a:xfrm>
            <a:off x="-26194" y="0"/>
            <a:ext cx="9208032" cy="1107996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endParaRPr lang="ru-RU" sz="800" b="1" i="1" dirty="0" smtClean="0"/>
          </a:p>
          <a:p>
            <a:pPr lvl="0" algn="ctr"/>
            <a:r>
              <a:rPr lang="ru-RU" sz="2600" b="1" dirty="0" smtClean="0">
                <a:solidFill>
                  <a:srgbClr val="771E17"/>
                </a:solidFill>
                <a:latin typeface="+mj-lt"/>
              </a:rPr>
              <a:t>ПРОГРАММА </a:t>
            </a:r>
          </a:p>
          <a:p>
            <a:pPr lvl="0" algn="ctr"/>
            <a:r>
              <a:rPr lang="ru-RU" sz="2400" b="1" i="1" dirty="0" smtClean="0">
                <a:solidFill>
                  <a:srgbClr val="771E17"/>
                </a:solidFill>
                <a:latin typeface="+mj-lt"/>
              </a:rPr>
              <a:t>«КАЧЕСТВО И СТИЛЬ ЖИЗНИ»</a:t>
            </a:r>
            <a:endParaRPr lang="ru-RU" sz="2400" dirty="0" smtClean="0">
              <a:solidFill>
                <a:srgbClr val="771E17"/>
              </a:solidFill>
              <a:latin typeface="+mj-lt"/>
            </a:endParaRPr>
          </a:p>
          <a:p>
            <a:pPr algn="ctr"/>
            <a:endParaRPr lang="ru-RU" sz="800" dirty="0"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26195" y="6211669"/>
            <a:ext cx="9208032" cy="646331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en-US" sz="800" b="1" dirty="0" smtClean="0">
              <a:solidFill>
                <a:srgbClr val="771E17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771E17"/>
                </a:solidFill>
              </a:rPr>
              <a:t>«ГАЛА-ВЕЧЕР «ЧТО НАША ЖИЗНЬ? ИГРА!»</a:t>
            </a:r>
            <a:endParaRPr lang="ru-RU" sz="1600" dirty="0" smtClean="0">
              <a:solidFill>
                <a:srgbClr val="771E17"/>
              </a:solidFill>
            </a:endParaRPr>
          </a:p>
          <a:p>
            <a:endParaRPr lang="ru-RU" sz="800" dirty="0"/>
          </a:p>
        </p:txBody>
      </p:sp>
      <p:pic>
        <p:nvPicPr>
          <p:cNvPr id="11" name="Picture 8" descr="https://im1-tub-ru.yandex.net/i?id=8e7785a41ef7253530444cc481bca884&amp;n=33&amp;h=190&amp;w=28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5246" y="1331537"/>
            <a:ext cx="2313987" cy="2088232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83972" name="Picture 4" descr="https://im3-tub-ru.yandex.net/i?id=92bf84d943510ab6231a11ccc0efefd9&amp;n=33&amp;h=190&amp;w=28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42630" y="3010644"/>
            <a:ext cx="2493206" cy="1662138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checker/>
      </p:transition>
    </mc:Choice>
    <mc:Fallback xmlns="">
      <p:transition spd="slow" advClick="0" advTm="3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https://im1-tub-ru.yandex.net/i?id=debf441fe03a7e5548317da980d258df&amp;n=33&amp;h=190&amp;w=28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4" descr="http://con-col.com/images/gallery/62145801.jpg?rand=48067530"/>
          <p:cNvPicPr>
            <a:picLocks noChangeAspect="1" noChangeArrowheads="1"/>
          </p:cNvPicPr>
          <p:nvPr/>
        </p:nvPicPr>
        <p:blipFill rotWithShape="1">
          <a:blip r:embed="rId3" cstate="print"/>
          <a:srcRect l="14547" b="10283"/>
          <a:stretch/>
        </p:blipFill>
        <p:spPr bwMode="auto">
          <a:xfrm>
            <a:off x="7344293" y="44009"/>
            <a:ext cx="1822305" cy="2232243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  <a:softEdge rad="127000"/>
          </a:effectLst>
          <a:scene3d>
            <a:camera prst="isometricOffAxis2Left"/>
            <a:lightRig rig="threePt" dir="t"/>
          </a:scene3d>
        </p:spPr>
      </p:pic>
      <p:pic>
        <p:nvPicPr>
          <p:cNvPr id="5" name="Picture 6" descr="http://con-col.com/images/gallery/18825249.jpg?rand=40932438"/>
          <p:cNvPicPr>
            <a:picLocks noChangeAspect="1" noChangeArrowheads="1"/>
          </p:cNvPicPr>
          <p:nvPr/>
        </p:nvPicPr>
        <p:blipFill rotWithShape="1">
          <a:blip r:embed="rId4" cstate="print"/>
          <a:srcRect l="13814" t="6353" b="6923"/>
          <a:stretch/>
        </p:blipFill>
        <p:spPr bwMode="auto">
          <a:xfrm>
            <a:off x="4374291" y="4546291"/>
            <a:ext cx="2501965" cy="2202530"/>
          </a:xfrm>
          <a:prstGeom prst="rect">
            <a:avLst/>
          </a:prstGeom>
          <a:noFill/>
          <a:effectLst>
            <a:glow rad="63500">
              <a:schemeClr val="accent5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6" name="Picture 10" descr="http://con-col.com/images/gallery/80410483.jpg?rand=548599695"/>
          <p:cNvPicPr>
            <a:picLocks noChangeAspect="1" noChangeArrowheads="1"/>
          </p:cNvPicPr>
          <p:nvPr/>
        </p:nvPicPr>
        <p:blipFill rotWithShape="1">
          <a:blip r:embed="rId5" cstate="print"/>
          <a:srcRect l="15158"/>
          <a:stretch/>
        </p:blipFill>
        <p:spPr bwMode="auto">
          <a:xfrm>
            <a:off x="-9688" y="3781828"/>
            <a:ext cx="2411760" cy="3108119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  <a:softEdge rad="127000"/>
          </a:effectLst>
          <a:scene3d>
            <a:camera prst="isometricOffAxis1Right"/>
            <a:lightRig rig="threePt" dir="t"/>
          </a:scene3d>
        </p:spPr>
      </p:pic>
      <p:pic>
        <p:nvPicPr>
          <p:cNvPr id="7" name="Picture 12" descr="http://con-col.com/images/gallery/59547994.jpg?rand=46080045"/>
          <p:cNvPicPr>
            <a:picLocks noChangeAspect="1" noChangeArrowheads="1"/>
          </p:cNvPicPr>
          <p:nvPr/>
        </p:nvPicPr>
        <p:blipFill rotWithShape="1">
          <a:blip r:embed="rId6" cstate="print"/>
          <a:srcRect b="24623"/>
          <a:stretch/>
        </p:blipFill>
        <p:spPr bwMode="auto">
          <a:xfrm>
            <a:off x="6372200" y="4153643"/>
            <a:ext cx="3009844" cy="2736304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  <a:softEdge rad="127000"/>
          </a:effectLst>
          <a:scene3d>
            <a:camera prst="isometricOffAxis2Left"/>
            <a:lightRig rig="threePt" dir="t"/>
          </a:scene3d>
        </p:spPr>
      </p:pic>
      <p:pic>
        <p:nvPicPr>
          <p:cNvPr id="9" name="Picture 18" descr="http://con-col.com/images/gallery/31282333.jpg?rand=613962931"/>
          <p:cNvPicPr>
            <a:picLocks noChangeAspect="1" noChangeArrowheads="1"/>
          </p:cNvPicPr>
          <p:nvPr/>
        </p:nvPicPr>
        <p:blipFill rotWithShape="1">
          <a:blip r:embed="rId7" cstate="print"/>
          <a:srcRect t="4749" r="7443"/>
          <a:stretch/>
        </p:blipFill>
        <p:spPr bwMode="auto">
          <a:xfrm>
            <a:off x="6234088" y="2204863"/>
            <a:ext cx="2932510" cy="2263411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softEdge rad="127000"/>
          </a:effectLst>
          <a:scene3d>
            <a:camera prst="isometricOffAxis2Left"/>
            <a:lightRig rig="threePt" dir="t"/>
          </a:scene3d>
        </p:spPr>
      </p:pic>
      <p:pic>
        <p:nvPicPr>
          <p:cNvPr id="10" name="Picture 19"/>
          <p:cNvPicPr>
            <a:picLocks noChangeAspect="1" noChangeArrowheads="1"/>
          </p:cNvPicPr>
          <p:nvPr/>
        </p:nvPicPr>
        <p:blipFill rotWithShape="1">
          <a:blip r:embed="rId8" cstate="print"/>
          <a:srcRect r="8693"/>
          <a:stretch/>
        </p:blipFill>
        <p:spPr bwMode="auto">
          <a:xfrm>
            <a:off x="4600981" y="108057"/>
            <a:ext cx="2720714" cy="2254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11" name="Picture 2" descr="http://con-col.com/images/gallery/13907624.jpg?rand=631694893"/>
          <p:cNvPicPr>
            <a:picLocks noChangeAspect="1" noChangeArrowheads="1"/>
          </p:cNvPicPr>
          <p:nvPr/>
        </p:nvPicPr>
        <p:blipFill rotWithShape="1">
          <a:blip r:embed="rId9" cstate="print"/>
          <a:srcRect l="15174"/>
          <a:stretch/>
        </p:blipFill>
        <p:spPr bwMode="auto">
          <a:xfrm>
            <a:off x="4374291" y="1922396"/>
            <a:ext cx="2107366" cy="2295970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51202" name="Picture 2" descr="http://con-col.com/images/gallery/66255332.jpg?rand=880885399"/>
          <p:cNvPicPr>
            <a:picLocks noChangeAspect="1" noChangeArrowheads="1"/>
          </p:cNvPicPr>
          <p:nvPr/>
        </p:nvPicPr>
        <p:blipFill rotWithShape="1">
          <a:blip r:embed="rId10" cstate="print"/>
          <a:srcRect l="5176" b="13063"/>
          <a:stretch/>
        </p:blipFill>
        <p:spPr bwMode="auto">
          <a:xfrm>
            <a:off x="1907704" y="102267"/>
            <a:ext cx="2470998" cy="221510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51204" name="Picture 4" descr="http://con-col.com/images/gallery/43269437.jpg?rand=942106727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344137" y="2426676"/>
            <a:ext cx="2016224" cy="2088232"/>
          </a:xfrm>
          <a:prstGeom prst="rect">
            <a:avLst/>
          </a:prstGeom>
          <a:noFill/>
          <a:effectLst>
            <a:glow rad="101600">
              <a:schemeClr val="accent5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51206" name="Picture 6" descr="http://con-col.com/images/gallery/32487478.jpg?rand=690543157"/>
          <p:cNvPicPr>
            <a:picLocks noChangeAspect="1" noChangeArrowheads="1"/>
          </p:cNvPicPr>
          <p:nvPr/>
        </p:nvPicPr>
        <p:blipFill rotWithShape="1">
          <a:blip r:embed="rId12" cstate="print"/>
          <a:srcRect t="11927" b="8238"/>
          <a:stretch/>
        </p:blipFill>
        <p:spPr bwMode="auto">
          <a:xfrm>
            <a:off x="1907704" y="4495320"/>
            <a:ext cx="2843748" cy="2270307"/>
          </a:xfrm>
          <a:prstGeom prst="rect">
            <a:avLst/>
          </a:prstGeom>
          <a:noFill/>
          <a:effectLst>
            <a:glow rad="63500">
              <a:schemeClr val="accent6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3" name="Picture 2" descr="http://con-col.com/images/gallery/65650497.jpg?rand=157697670"/>
          <p:cNvPicPr>
            <a:picLocks noChangeAspect="1" noChangeArrowheads="1"/>
          </p:cNvPicPr>
          <p:nvPr/>
        </p:nvPicPr>
        <p:blipFill rotWithShape="1">
          <a:blip r:embed="rId13" cstate="print"/>
          <a:srcRect r="12381" b="16590"/>
          <a:stretch/>
        </p:blipFill>
        <p:spPr bwMode="auto">
          <a:xfrm>
            <a:off x="35275" y="2019309"/>
            <a:ext cx="2344137" cy="2102143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  <a:softEdge rad="127000"/>
          </a:effectLst>
          <a:scene3d>
            <a:camera prst="isometricOffAxis1Right"/>
            <a:lightRig rig="threePt" dir="t"/>
          </a:scene3d>
        </p:spPr>
      </p:pic>
      <p:pic>
        <p:nvPicPr>
          <p:cNvPr id="8" name="Picture 16" descr="http://con-col.com/images/gallery/76486201.jpg?rand=874618169"/>
          <p:cNvPicPr>
            <a:picLocks noChangeAspect="1" noChangeArrowheads="1"/>
          </p:cNvPicPr>
          <p:nvPr/>
        </p:nvPicPr>
        <p:blipFill rotWithShape="1">
          <a:blip r:embed="rId14" cstate="print"/>
          <a:srcRect t="6249" b="12501"/>
          <a:stretch/>
        </p:blipFill>
        <p:spPr bwMode="auto">
          <a:xfrm>
            <a:off x="133041" y="-99392"/>
            <a:ext cx="2500750" cy="2304255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softEdge rad="127000"/>
          </a:effectLst>
          <a:scene3d>
            <a:camera prst="isometricOffAxis1Right"/>
            <a:lightRig rig="threePt" dir="t"/>
          </a:scene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2000">
        <p14:rippl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Admin\Рабочий стол\prez\bal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8"/>
          <a:stretch/>
        </p:blipFill>
        <p:spPr bwMode="auto">
          <a:xfrm>
            <a:off x="-19806" y="809679"/>
            <a:ext cx="6434460" cy="5715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60" name="Picture 8" descr="http://cs629429.vk.me/v629429731/435e/MsgKdO6XRFQ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908720"/>
            <a:ext cx="4283968" cy="324036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49162" name="Picture 10" descr="http://afisha.mosreg.ru/sites/default/files/events_photo/papap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3689648"/>
            <a:ext cx="4283968" cy="3168352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9" name="TextBox 8"/>
          <p:cNvSpPr txBox="1"/>
          <p:nvPr/>
        </p:nvSpPr>
        <p:spPr>
          <a:xfrm>
            <a:off x="-19806" y="0"/>
            <a:ext cx="9163806" cy="1107996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endParaRPr lang="ru-RU" sz="800" b="1" i="1" dirty="0" smtClean="0"/>
          </a:p>
          <a:p>
            <a:pPr lvl="0" algn="ctr"/>
            <a:r>
              <a:rPr lang="ru-RU" sz="2600" b="1" dirty="0" smtClean="0">
                <a:solidFill>
                  <a:srgbClr val="771E17"/>
                </a:solidFill>
                <a:latin typeface="+mj-lt"/>
              </a:rPr>
              <a:t>ПРОГРАММА</a:t>
            </a:r>
            <a:r>
              <a:rPr lang="ru-RU" sz="2400" b="1" i="1" dirty="0" smtClean="0">
                <a:solidFill>
                  <a:srgbClr val="771E17"/>
                </a:solidFill>
                <a:latin typeface="+mj-lt"/>
              </a:rPr>
              <a:t> </a:t>
            </a:r>
          </a:p>
          <a:p>
            <a:pPr lvl="0" algn="ctr"/>
            <a:r>
              <a:rPr lang="ru-RU" sz="2400" b="1" i="1" dirty="0" smtClean="0">
                <a:solidFill>
                  <a:srgbClr val="771E17"/>
                </a:solidFill>
                <a:latin typeface="+mj-lt"/>
              </a:rPr>
              <a:t>«КАЧЕСТВО И СТИЛЬ ЖИЗНИ»</a:t>
            </a:r>
            <a:endParaRPr lang="ru-RU" sz="2400" dirty="0" smtClean="0">
              <a:solidFill>
                <a:srgbClr val="771E17"/>
              </a:solidFill>
              <a:latin typeface="+mj-lt"/>
            </a:endParaRPr>
          </a:p>
          <a:p>
            <a:pPr algn="ctr"/>
            <a:endParaRPr lang="ru-RU" sz="800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19806" y="6201513"/>
            <a:ext cx="9181837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en-US" sz="800" b="1" dirty="0" smtClean="0">
              <a:solidFill>
                <a:srgbClr val="771E17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771E17"/>
                </a:solidFill>
              </a:rPr>
              <a:t>«КУЛЬТПОХОД» КОЛЛЕГ НА ВЕНСКИЙ БАЛ</a:t>
            </a:r>
            <a:endParaRPr lang="ru-RU" sz="1600" dirty="0" smtClean="0">
              <a:solidFill>
                <a:srgbClr val="771E17"/>
              </a:solidFill>
            </a:endParaRPr>
          </a:p>
          <a:p>
            <a:endParaRPr lang="ru-RU" sz="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Click="0" advTm="3000">
        <p14:switch dir="r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www.hofburg.com/jart/prj3/hofburg/images/cache/31e17ecafdc9ec2205a754ae5f6f8f76/701394a477ee3572767e472658012b03?dumm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0420" name="Picture 4" descr="http://con-col.com/images/gallery/31832696.jpg?rand=483045177"/>
          <p:cNvPicPr>
            <a:picLocks noChangeAspect="1" noChangeArrowheads="1"/>
          </p:cNvPicPr>
          <p:nvPr/>
        </p:nvPicPr>
        <p:blipFill rotWithShape="1">
          <a:blip r:embed="rId3" cstate="print"/>
          <a:srcRect b="12928"/>
          <a:stretch/>
        </p:blipFill>
        <p:spPr bwMode="auto">
          <a:xfrm rot="21395493">
            <a:off x="155575" y="3532226"/>
            <a:ext cx="4291853" cy="2802752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60422" name="Picture 6" descr="http://con-col.com/images/gallery/86819741.jpg?rand=95739996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3421434"/>
            <a:ext cx="4380967" cy="3024336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60424" name="AutoShape 8" descr="https://scontent-frt3-1.xx.fbcdn.net/hphotos-xaf1/v/t1.0-9/10298781_515736795240706_7519454172580594672_n.jpg?oh=d39c4a99d3c255e2224aeb71e95f49e8&amp;oe=570274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0426" name="AutoShape 10" descr="https://scontent-frt3-1.xx.fbcdn.net/hphotos-xaf1/v/t1.0-9/10298781_515736795240706_7519454172580594672_n.jpg?oh=d39c4a99d3c255e2224aeb71e95f49e8&amp;oe=570274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0418" name="Picture 2" descr="http://con-col.com/images/gallery/18832139.jpg?rand=943981917"/>
          <p:cNvPicPr>
            <a:picLocks noChangeAspect="1" noChangeArrowheads="1"/>
          </p:cNvPicPr>
          <p:nvPr/>
        </p:nvPicPr>
        <p:blipFill rotWithShape="1">
          <a:blip r:embed="rId5" cstate="print"/>
          <a:srcRect b="24923"/>
          <a:stretch/>
        </p:blipFill>
        <p:spPr bwMode="auto">
          <a:xfrm>
            <a:off x="2555776" y="620688"/>
            <a:ext cx="5481222" cy="2664296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2000">
        <p14:prism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E:\ДОМ\ВАЖНО\2015 Отдых\Эко-ферма Ваньково с 05.06-07.06\2015-06-06-06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14"/>
          <a:stretch/>
        </p:blipFill>
        <p:spPr bwMode="auto">
          <a:xfrm>
            <a:off x="0" y="23961"/>
            <a:ext cx="9163189" cy="6834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2" name="AutoShape 2" descr="https://scontent-frt3-1.xx.fbcdn.net/hphotos-xaf1/v/t1.0-9/11752474_534887916658927_7834922803395979059_n.jpg?oh=b0778bef27adffb3a016b74906f0b338&amp;oe=570D6E5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7106" name="Picture 2" descr="http://gigados.ru/wp-content/uploads/2015/11/%D0%AD%D0%BA%D0%BE-%D1%84%D0%B5%D1%80%D0%BC%D0%B0-%D0%92%D0%B0%D0%BD%D1%8C%D0%BA%D0%BE%D0%B2%D0%BE.JPG"/>
          <p:cNvPicPr>
            <a:picLocks noChangeAspect="1" noChangeArrowheads="1"/>
          </p:cNvPicPr>
          <p:nvPr/>
        </p:nvPicPr>
        <p:blipFill rotWithShape="1">
          <a:blip r:embed="rId3" cstate="print"/>
          <a:srcRect l="6708" b="18152"/>
          <a:stretch/>
        </p:blipFill>
        <p:spPr bwMode="auto">
          <a:xfrm>
            <a:off x="5845215" y="1771076"/>
            <a:ext cx="3103241" cy="3990063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0" name="TextBox 9"/>
          <p:cNvSpPr txBox="1"/>
          <p:nvPr/>
        </p:nvSpPr>
        <p:spPr>
          <a:xfrm>
            <a:off x="-2392" y="0"/>
            <a:ext cx="9163806" cy="1107996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endParaRPr lang="ru-RU" sz="800" b="1" i="1" dirty="0" smtClean="0"/>
          </a:p>
          <a:p>
            <a:pPr lvl="0" algn="ctr"/>
            <a:r>
              <a:rPr lang="ru-RU" sz="2600" b="1" dirty="0" smtClean="0">
                <a:solidFill>
                  <a:srgbClr val="771E17"/>
                </a:solidFill>
                <a:latin typeface="+mj-lt"/>
              </a:rPr>
              <a:t>ПРОГРАММА</a:t>
            </a:r>
            <a:r>
              <a:rPr lang="ru-RU" sz="2400" b="1" i="1" dirty="0" smtClean="0">
                <a:solidFill>
                  <a:srgbClr val="771E17"/>
                </a:solidFill>
                <a:latin typeface="+mj-lt"/>
              </a:rPr>
              <a:t> </a:t>
            </a:r>
          </a:p>
          <a:p>
            <a:pPr lvl="0" algn="ctr"/>
            <a:r>
              <a:rPr lang="ru-RU" sz="2400" b="1" i="1" dirty="0" smtClean="0">
                <a:solidFill>
                  <a:srgbClr val="771E17"/>
                </a:solidFill>
                <a:latin typeface="+mj-lt"/>
              </a:rPr>
              <a:t>«КАЧЕСТВО И СТИЛЬ ЖИЗНИ»</a:t>
            </a:r>
            <a:endParaRPr lang="ru-RU" sz="2400" dirty="0" smtClean="0">
              <a:solidFill>
                <a:srgbClr val="771E17"/>
              </a:solidFill>
              <a:latin typeface="+mj-lt"/>
            </a:endParaRPr>
          </a:p>
          <a:p>
            <a:pPr algn="ctr"/>
            <a:endParaRPr lang="ru-RU" sz="800" dirty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108520" y="6211669"/>
            <a:ext cx="9300874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en-US" sz="800" b="1" dirty="0" smtClean="0">
              <a:solidFill>
                <a:srgbClr val="771E17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771E17"/>
                </a:solidFill>
              </a:rPr>
              <a:t>ЭКО-ТУР В ПОДМОСКОВЬЕ</a:t>
            </a:r>
            <a:endParaRPr lang="ru-RU" sz="1600" dirty="0" smtClean="0">
              <a:solidFill>
                <a:srgbClr val="771E17"/>
              </a:solidFill>
            </a:endParaRPr>
          </a:p>
          <a:p>
            <a:endParaRPr lang="ru-RU" sz="800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12174" r="65000" b="66782"/>
          <a:stretch/>
        </p:blipFill>
        <p:spPr bwMode="auto">
          <a:xfrm>
            <a:off x="227583" y="3766108"/>
            <a:ext cx="2976265" cy="223682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checker/>
      </p:transition>
    </mc:Choice>
    <mc:Fallback xmlns="">
      <p:transition spd="slow" advClick="0" advTm="3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КОНГРЕСС-КОЛЛЕГИЯ\МЕРОПРИЯТИЯ КК\2015 KK\7-9.08.15\Фото 7-9.08.15\2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19" y="0"/>
            <a:ext cx="9252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4" name="Picture 4" descr="http://con-col.com/images/gallery/77300657.jpg?rand=627220293"/>
          <p:cNvPicPr>
            <a:picLocks noChangeAspect="1" noChangeArrowheads="1"/>
          </p:cNvPicPr>
          <p:nvPr/>
        </p:nvPicPr>
        <p:blipFill rotWithShape="1">
          <a:blip r:embed="rId3" cstate="print"/>
          <a:srcRect l="5091" r="15787" b="12547"/>
          <a:stretch/>
        </p:blipFill>
        <p:spPr bwMode="auto">
          <a:xfrm>
            <a:off x="4139951" y="4140440"/>
            <a:ext cx="1956123" cy="2078109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61446" name="Picture 6" descr="http://con-col.com/images/gallery/13286943.jpg?rand=971192777"/>
          <p:cNvPicPr>
            <a:picLocks noChangeAspect="1" noChangeArrowheads="1"/>
          </p:cNvPicPr>
          <p:nvPr/>
        </p:nvPicPr>
        <p:blipFill rotWithShape="1">
          <a:blip r:embed="rId4" cstate="print"/>
          <a:srcRect l="8992" b="18826"/>
          <a:stretch/>
        </p:blipFill>
        <p:spPr bwMode="auto">
          <a:xfrm>
            <a:off x="6460166" y="3387988"/>
            <a:ext cx="2450614" cy="2664295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61448" name="Picture 8" descr="http://con-col.com/images/gallery/38059122.jpg?rand=911206533"/>
          <p:cNvPicPr>
            <a:picLocks noChangeAspect="1" noChangeArrowheads="1"/>
          </p:cNvPicPr>
          <p:nvPr/>
        </p:nvPicPr>
        <p:blipFill rotWithShape="1">
          <a:blip r:embed="rId5" cstate="print"/>
          <a:srcRect b="32580"/>
          <a:stretch/>
        </p:blipFill>
        <p:spPr bwMode="auto">
          <a:xfrm>
            <a:off x="277781" y="3789038"/>
            <a:ext cx="3378349" cy="2429511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61454" name="Picture 14" descr="http://con-col.com/images/gallery/91828912.jpg?rand=841384816"/>
          <p:cNvPicPr>
            <a:picLocks noChangeAspect="1" noChangeArrowheads="1"/>
          </p:cNvPicPr>
          <p:nvPr/>
        </p:nvPicPr>
        <p:blipFill rotWithShape="1">
          <a:blip r:embed="rId6" cstate="print"/>
          <a:srcRect b="32437"/>
          <a:stretch/>
        </p:blipFill>
        <p:spPr bwMode="auto">
          <a:xfrm>
            <a:off x="277781" y="824818"/>
            <a:ext cx="3133055" cy="2504477"/>
          </a:xfrm>
          <a:prstGeom prst="rect">
            <a:avLst/>
          </a:prstGeom>
          <a:noFill/>
          <a:effectLst>
            <a:glow rad="101600">
              <a:srgbClr val="FFFF00">
                <a:alpha val="60000"/>
              </a:srgbClr>
            </a:glow>
            <a:softEdge rad="127000"/>
          </a:effectLst>
        </p:spPr>
      </p:pic>
      <p:pic>
        <p:nvPicPr>
          <p:cNvPr id="61456" name="Picture 16" descr="http://con-col.com/images/gallery/29707479.jpg?rand=58625302"/>
          <p:cNvPicPr>
            <a:picLocks noChangeAspect="1" noChangeArrowheads="1"/>
          </p:cNvPicPr>
          <p:nvPr/>
        </p:nvPicPr>
        <p:blipFill rotWithShape="1">
          <a:blip r:embed="rId7" cstate="print"/>
          <a:srcRect t="8938" r="11399" b="16852"/>
          <a:stretch/>
        </p:blipFill>
        <p:spPr bwMode="auto">
          <a:xfrm>
            <a:off x="5796136" y="548680"/>
            <a:ext cx="3206812" cy="2197575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61452" name="Picture 12" descr="http://con-col.com/images/gallery/52981583.jpg?rand=21175824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29039" y="1503889"/>
            <a:ext cx="3431127" cy="2815285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  <a:softEdge rad="1270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2000">
        <p14:rippl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https://im3-tub-ru.yandex.net/i?id=985718c84a4693a90500705dda2c42ff&amp;n=33&amp;h=190&amp;w=33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2" name="Picture 4" descr="C:\Documents and Settings\Admin\Рабочий стол\prez\concl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406497"/>
            <a:ext cx="4104456" cy="5960279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470332336"/>
              </p:ext>
            </p:extLst>
          </p:nvPr>
        </p:nvGraphicFramePr>
        <p:xfrm>
          <a:off x="1522712" y="679944"/>
          <a:ext cx="7560840" cy="55512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395536" y="-54629"/>
            <a:ext cx="8352928" cy="1179373"/>
          </a:xfrm>
          <a:prstGeom prst="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0" y="224644"/>
            <a:ext cx="9106138" cy="7920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ru-RU" sz="2800" b="1" i="1" dirty="0" smtClean="0">
                <a:solidFill>
                  <a:srgbClr val="771E17"/>
                </a:solidFill>
                <a:latin typeface="+mj-lt"/>
                <a:cs typeface="Times New Roman" pitchFamily="18" charset="0"/>
              </a:rPr>
              <a:t>«КОНГРЕСС-КОЛЛЕГИЯ» – 201</a:t>
            </a:r>
            <a:r>
              <a:rPr lang="ru-RU" sz="2800" b="1" i="1" dirty="0">
                <a:solidFill>
                  <a:srgbClr val="771E17"/>
                </a:solidFill>
                <a:latin typeface="+mj-lt"/>
                <a:cs typeface="Times New Roman" pitchFamily="18" charset="0"/>
              </a:rPr>
              <a:t>5</a:t>
            </a:r>
            <a:r>
              <a:rPr lang="ru-RU" sz="2800" b="1" i="1" dirty="0" smtClean="0">
                <a:solidFill>
                  <a:srgbClr val="771E17"/>
                </a:solidFill>
                <a:latin typeface="+mj-lt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4000">
        <p14:ripple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P spid="7" grpId="0" animBg="1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Admin\Рабочий стол\prez\Verkleinert_Karriere_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9163189" cy="685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KK_Logo.w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84168" y="1553882"/>
            <a:ext cx="2437563" cy="316281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isometricOffAxis2Left"/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9698" name="AutoShape 2" descr="https://avbbank.ru/upload/novosti/arb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700" name="AutoShape 4" descr="https://avbbank.ru/upload/novosti/arb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9701" name="Picture 5"/>
          <p:cNvPicPr>
            <a:picLocks noChangeAspect="1" noChangeArrowheads="1"/>
          </p:cNvPicPr>
          <p:nvPr/>
        </p:nvPicPr>
        <p:blipFill rotWithShape="1">
          <a:blip r:embed="rId4" cstate="print"/>
          <a:srcRect t="3508"/>
          <a:stretch/>
        </p:blipFill>
        <p:spPr bwMode="auto">
          <a:xfrm>
            <a:off x="715390" y="1458954"/>
            <a:ext cx="2553077" cy="32803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isometricOffAxis1Righ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-617" y="7937"/>
            <a:ext cx="9186957" cy="707886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endParaRPr lang="ru-RU" sz="800" b="1" i="1" dirty="0" smtClean="0"/>
          </a:p>
          <a:p>
            <a:pPr lvl="0" algn="ctr"/>
            <a:r>
              <a:rPr lang="ru-RU" sz="2400" b="1" dirty="0" smtClean="0">
                <a:solidFill>
                  <a:srgbClr val="771E17"/>
                </a:solidFill>
                <a:latin typeface="+mj-lt"/>
              </a:rPr>
              <a:t>ПАРТНЕРСКАЯ ПРОГРАММА </a:t>
            </a:r>
          </a:p>
          <a:p>
            <a:pPr algn="ctr"/>
            <a:endParaRPr lang="ru-RU" sz="800" dirty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108519" y="5903893"/>
            <a:ext cx="9294860" cy="95410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en-US" sz="800" b="1" dirty="0" smtClean="0">
              <a:solidFill>
                <a:srgbClr val="771E17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771E17"/>
                </a:solidFill>
              </a:rPr>
              <a:t>КЛУБНЫЙ ВЕЧЕР </a:t>
            </a:r>
          </a:p>
          <a:p>
            <a:pPr algn="ctr"/>
            <a:r>
              <a:rPr lang="ru-RU" sz="2000" b="1" dirty="0" smtClean="0">
                <a:solidFill>
                  <a:srgbClr val="771E17"/>
                </a:solidFill>
              </a:rPr>
              <a:t>С АССОЦИАЦИЕЙ РОССИЙСКИХ БАНКОВ</a:t>
            </a:r>
            <a:endParaRPr lang="ru-RU" sz="1600" dirty="0" smtClean="0">
              <a:solidFill>
                <a:srgbClr val="771E17"/>
              </a:solidFill>
            </a:endParaRPr>
          </a:p>
          <a:p>
            <a:endParaRPr lang="ru-RU" sz="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gallery dir="l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Documents and Settings\Admin\Рабочий стол\prez\calida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9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con-col.com/images/gallery/19463712.jpg?rand=802095398"/>
          <p:cNvPicPr>
            <a:picLocks noChangeAspect="1" noChangeArrowheads="1"/>
          </p:cNvPicPr>
          <p:nvPr/>
        </p:nvPicPr>
        <p:blipFill rotWithShape="1">
          <a:blip r:embed="rId3" cstate="print"/>
          <a:srcRect b="25840"/>
          <a:stretch/>
        </p:blipFill>
        <p:spPr bwMode="auto">
          <a:xfrm>
            <a:off x="539552" y="957153"/>
            <a:ext cx="2592288" cy="1975826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87048" name="Picture 8" descr="http://con-col.com/images/gallery/32516084.jpg?rand=542531940"/>
          <p:cNvPicPr>
            <a:picLocks noChangeAspect="1" noChangeArrowheads="1"/>
          </p:cNvPicPr>
          <p:nvPr/>
        </p:nvPicPr>
        <p:blipFill rotWithShape="1">
          <a:blip r:embed="rId4" cstate="print"/>
          <a:srcRect t="18055" b="9637"/>
          <a:stretch/>
        </p:blipFill>
        <p:spPr bwMode="auto">
          <a:xfrm>
            <a:off x="6389652" y="1669156"/>
            <a:ext cx="2474422" cy="1980921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3075" name="Picture 3" descr="C:\Documents and Settings\Admin\Рабочий стол\prez\1-temmuz-6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49" r="18322"/>
          <a:stretch/>
        </p:blipFill>
        <p:spPr bwMode="auto">
          <a:xfrm>
            <a:off x="7461024" y="4365104"/>
            <a:ext cx="1671914" cy="217159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con-col.com/images/gallery/25157857.jpg?rand=279603120"/>
          <p:cNvPicPr>
            <a:picLocks noChangeAspect="1" noChangeArrowheads="1"/>
          </p:cNvPicPr>
          <p:nvPr/>
        </p:nvPicPr>
        <p:blipFill rotWithShape="1">
          <a:blip r:embed="rId6" cstate="print"/>
          <a:srcRect l="19710" t="35397" b="7257"/>
          <a:stretch/>
        </p:blipFill>
        <p:spPr bwMode="auto">
          <a:xfrm>
            <a:off x="539552" y="3392614"/>
            <a:ext cx="2680222" cy="2058288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87046" name="Picture 6" descr="http://con-col.com/images/gallery/24193548.jpg?rand=377936624"/>
          <p:cNvPicPr>
            <a:picLocks noChangeAspect="1" noChangeArrowheads="1"/>
          </p:cNvPicPr>
          <p:nvPr/>
        </p:nvPicPr>
        <p:blipFill rotWithShape="1">
          <a:blip r:embed="rId7" cstate="print"/>
          <a:srcRect b="12084"/>
          <a:stretch/>
        </p:blipFill>
        <p:spPr bwMode="auto">
          <a:xfrm>
            <a:off x="3618443" y="541679"/>
            <a:ext cx="2483177" cy="2254953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3" name="Picture 6" descr="http://con-col.com/images/gallery/42409856.jpg?rand=477761015"/>
          <p:cNvPicPr>
            <a:picLocks noChangeAspect="1" noChangeArrowheads="1"/>
          </p:cNvPicPr>
          <p:nvPr/>
        </p:nvPicPr>
        <p:blipFill rotWithShape="1">
          <a:blip r:embed="rId8" cstate="print"/>
          <a:srcRect r="10522" b="23748"/>
          <a:stretch/>
        </p:blipFill>
        <p:spPr bwMode="auto">
          <a:xfrm>
            <a:off x="3491880" y="3789040"/>
            <a:ext cx="2736304" cy="2129730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:blinds dir="vert"/>
      </p:transition>
    </mc:Choice>
    <mc:Fallback xmlns="">
      <p:transition spd="slow" advClick="0" advTm="2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to-world-travel.ru/img/2015/042011/0250473"/>
          <p:cNvPicPr>
            <a:picLocks noChangeAspect="1" noChangeArrowheads="1"/>
          </p:cNvPicPr>
          <p:nvPr/>
        </p:nvPicPr>
        <p:blipFill rotWithShape="1">
          <a:blip r:embed="rId2" cstate="print"/>
          <a:srcRect r="210"/>
          <a:stretch/>
        </p:blipFill>
        <p:spPr bwMode="auto">
          <a:xfrm>
            <a:off x="-617" y="0"/>
            <a:ext cx="9144618" cy="6741368"/>
          </a:xfrm>
          <a:prstGeom prst="rect">
            <a:avLst/>
          </a:prstGeom>
          <a:noFill/>
        </p:spPr>
      </p:pic>
      <p:pic>
        <p:nvPicPr>
          <p:cNvPr id="3" name="Picture 10" descr="http://www.mashprom.org/upload/medialibrary/ddc/marriott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05380" y="2244991"/>
            <a:ext cx="2695304" cy="302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isometricOffAxis2Left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" name="Рисунок 3" descr="KK_Logo.wm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5465" y="2204864"/>
            <a:ext cx="2330836" cy="30243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isometricOffAxis1Right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-617" y="0"/>
            <a:ext cx="9163806" cy="707886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endParaRPr lang="ru-RU" sz="800" b="1" i="1" dirty="0" smtClean="0"/>
          </a:p>
          <a:p>
            <a:pPr lvl="0" algn="ctr"/>
            <a:r>
              <a:rPr lang="ru-RU" sz="2400" b="1" dirty="0" smtClean="0">
                <a:solidFill>
                  <a:srgbClr val="771E17"/>
                </a:solidFill>
                <a:latin typeface="+mj-lt"/>
              </a:rPr>
              <a:t>ПАРТНЕРСКАЯ ПРОГРАММА </a:t>
            </a:r>
            <a:endParaRPr lang="ru-RU" sz="2400" dirty="0" smtClean="0">
              <a:solidFill>
                <a:srgbClr val="771E17"/>
              </a:solidFill>
              <a:latin typeface="+mj-lt"/>
            </a:endParaRPr>
          </a:p>
          <a:p>
            <a:pPr algn="ctr"/>
            <a:endParaRPr lang="ru-RU" sz="800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617" y="5903893"/>
            <a:ext cx="9163807" cy="954107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en-US" sz="800" b="1" dirty="0" smtClean="0">
              <a:solidFill>
                <a:srgbClr val="771E17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771E17"/>
                </a:solidFill>
              </a:rPr>
              <a:t>КЛУБНЫЙ ВЕЧЕР </a:t>
            </a:r>
          </a:p>
          <a:p>
            <a:pPr algn="ctr"/>
            <a:r>
              <a:rPr lang="ru-RU" sz="2000" b="1" dirty="0" smtClean="0">
                <a:solidFill>
                  <a:srgbClr val="771E17"/>
                </a:solidFill>
              </a:rPr>
              <a:t>С МЕЖДУНАРОДНОЙ СЕТЬЮ ОТЕЛЕЙ «МАРИОТТ»</a:t>
            </a:r>
            <a:endParaRPr lang="ru-RU" sz="1600" dirty="0" smtClean="0">
              <a:solidFill>
                <a:srgbClr val="771E17"/>
              </a:solidFill>
            </a:endParaRPr>
          </a:p>
          <a:p>
            <a:endParaRPr lang="ru-RU" sz="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flip dir="r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Admin\Рабочий стол\prez\5lzhfrthnl_960x900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8796"/>
          <a:stretch/>
        </p:blipFill>
        <p:spPr bwMode="auto">
          <a:xfrm>
            <a:off x="0" y="9461"/>
            <a:ext cx="9144000" cy="685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http://con-col.com/images/gallery/37252593.jpg?rand=24687827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0560" y="1772816"/>
            <a:ext cx="3134444" cy="2302075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21" name="Picture 14" descr="http://con-col.com/images/gallery/20187903.jpg?rand=624727116"/>
          <p:cNvPicPr>
            <a:picLocks noChangeAspect="1" noChangeArrowheads="1"/>
          </p:cNvPicPr>
          <p:nvPr/>
        </p:nvPicPr>
        <p:blipFill rotWithShape="1">
          <a:blip r:embed="rId4" cstate="print"/>
          <a:srcRect l="15028"/>
          <a:stretch/>
        </p:blipFill>
        <p:spPr bwMode="auto">
          <a:xfrm>
            <a:off x="5190265" y="218684"/>
            <a:ext cx="2110487" cy="1944216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22" name="Picture 16" descr="http://con-col.com/images/gallery/28780313.jpg?rand=329004890"/>
          <p:cNvPicPr>
            <a:picLocks noChangeAspect="1" noChangeArrowheads="1"/>
          </p:cNvPicPr>
          <p:nvPr/>
        </p:nvPicPr>
        <p:blipFill rotWithShape="1">
          <a:blip r:embed="rId5" cstate="print"/>
          <a:srcRect t="12333" b="20020"/>
          <a:stretch/>
        </p:blipFill>
        <p:spPr bwMode="auto">
          <a:xfrm>
            <a:off x="4250060" y="3991014"/>
            <a:ext cx="3312368" cy="1980528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23" name="Picture 18" descr="http://con-col.com/images/gallery/31572438.jpg?rand=24474087"/>
          <p:cNvPicPr>
            <a:picLocks noChangeAspect="1" noChangeArrowheads="1"/>
          </p:cNvPicPr>
          <p:nvPr/>
        </p:nvPicPr>
        <p:blipFill rotWithShape="1">
          <a:blip r:embed="rId6" cstate="print"/>
          <a:srcRect b="19231"/>
          <a:stretch/>
        </p:blipFill>
        <p:spPr bwMode="auto">
          <a:xfrm>
            <a:off x="6824963" y="1004554"/>
            <a:ext cx="2290216" cy="2323407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24" name="Picture 20" descr="http://con-col.com/images/gallery/51375550.jpg?rand=273967591"/>
          <p:cNvPicPr>
            <a:picLocks noChangeAspect="1" noChangeArrowheads="1"/>
          </p:cNvPicPr>
          <p:nvPr/>
        </p:nvPicPr>
        <p:blipFill rotWithShape="1">
          <a:blip r:embed="rId7" cstate="print"/>
          <a:srcRect b="18519"/>
          <a:stretch/>
        </p:blipFill>
        <p:spPr bwMode="auto">
          <a:xfrm>
            <a:off x="827584" y="285358"/>
            <a:ext cx="2304256" cy="1877542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25" name="Picture 22" descr="http://con-col.com/images/gallery/32289709.jpg?rand=97269811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1520" y="3789040"/>
            <a:ext cx="2709972" cy="2079269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19" name="Picture 10" descr="http://con-col.com/images/gallery/66223080.jpg?rand=21416354"/>
          <p:cNvPicPr>
            <a:picLocks noChangeAspect="1" noChangeArrowheads="1"/>
          </p:cNvPicPr>
          <p:nvPr/>
        </p:nvPicPr>
        <p:blipFill rotWithShape="1">
          <a:blip r:embed="rId9" cstate="print"/>
          <a:srcRect b="15784"/>
          <a:stretch/>
        </p:blipFill>
        <p:spPr bwMode="auto">
          <a:xfrm>
            <a:off x="20774" y="1691515"/>
            <a:ext cx="2627233" cy="1950452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17" name="Picture 6" descr="http://con-col.com/images/gallery/14018095.jpg?rand=81144230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314076" y="4422335"/>
            <a:ext cx="2876189" cy="2247023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20" name="Picture 12" descr="http://con-col.com/images/gallery/66780203.jpg?rand=18838275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838546" y="4378067"/>
            <a:ext cx="2016224" cy="2116828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  <a:softEdge rad="1270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:\Documents and Settings\Admin\Рабочий стол\prez\1rc4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04" y="685146"/>
            <a:ext cx="9153904" cy="6053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20" name="AutoShape 4" descr="https://luekensliquors.files.wordpress.com/2013/11/weekly-tasting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4822" name="AutoShape 6" descr="https://luekensliquors.files.wordpress.com/2013/11/weekly-tasting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-9904" y="7937"/>
            <a:ext cx="9163806" cy="707886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endParaRPr lang="ru-RU" sz="800" b="1" i="1" dirty="0" smtClean="0"/>
          </a:p>
          <a:p>
            <a:pPr lvl="0" algn="ctr"/>
            <a:r>
              <a:rPr lang="ru-RU" sz="2400" b="1" dirty="0" smtClean="0">
                <a:solidFill>
                  <a:srgbClr val="771E17"/>
                </a:solidFill>
                <a:latin typeface="+mj-lt"/>
              </a:rPr>
              <a:t>ПАРТНЕРСКАЯ ПРОГРАММА </a:t>
            </a:r>
            <a:endParaRPr lang="ru-RU" sz="2400" dirty="0" smtClean="0">
              <a:solidFill>
                <a:srgbClr val="771E17"/>
              </a:solidFill>
              <a:latin typeface="+mj-lt"/>
            </a:endParaRPr>
          </a:p>
          <a:p>
            <a:pPr algn="ctr"/>
            <a:endParaRPr lang="ru-RU" sz="800" dirty="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5903893"/>
            <a:ext cx="9162031" cy="954107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en-US" sz="800" b="1" dirty="0" smtClean="0">
              <a:solidFill>
                <a:srgbClr val="771E17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771E17"/>
                </a:solidFill>
              </a:rPr>
              <a:t>КЛУБНЫЙ ВЕЧЕР </a:t>
            </a:r>
          </a:p>
          <a:p>
            <a:pPr algn="ctr"/>
            <a:r>
              <a:rPr lang="ru-RU" sz="2000" b="1" dirty="0" smtClean="0">
                <a:solidFill>
                  <a:srgbClr val="771E17"/>
                </a:solidFill>
              </a:rPr>
              <a:t>С КОНЬЯЧНЫМ ДОМОМ «МА</a:t>
            </a:r>
            <a:r>
              <a:rPr lang="en-US" sz="2000" b="1" dirty="0" smtClean="0">
                <a:solidFill>
                  <a:srgbClr val="771E17"/>
                </a:solidFill>
              </a:rPr>
              <a:t>RTELL</a:t>
            </a:r>
            <a:r>
              <a:rPr lang="ru-RU" sz="2000" b="1" dirty="0" smtClean="0">
                <a:solidFill>
                  <a:srgbClr val="771E17"/>
                </a:solidFill>
              </a:rPr>
              <a:t>»</a:t>
            </a:r>
            <a:endParaRPr lang="ru-RU" sz="1600" dirty="0" smtClean="0">
              <a:solidFill>
                <a:srgbClr val="771E17"/>
              </a:solidFill>
            </a:endParaRPr>
          </a:p>
          <a:p>
            <a:endParaRPr lang="ru-RU" sz="800" dirty="0"/>
          </a:p>
        </p:txBody>
      </p:sp>
      <p:pic>
        <p:nvPicPr>
          <p:cNvPr id="17" name="Рисунок 16" descr="KK_Logo.w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0375" y="2124283"/>
            <a:ext cx="2330836" cy="30243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ight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123" name="Picture 3" descr="C:\Documents and Settings\Admin\Рабочий стол\prez\0130000018091912472505384408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9" t="9439" r="14427" b="17462"/>
          <a:stretch/>
        </p:blipFill>
        <p:spPr bwMode="auto">
          <a:xfrm>
            <a:off x="4571999" y="2209706"/>
            <a:ext cx="4062714" cy="25117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Left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25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http://ne-kurim.ru/forum/attachments/sg-is-global-launch-pad-for-martells-new-look-jpg.50999/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5" name="Picture 6" descr="http://con-col.com/images/gallery/10684094.jpg?rand=834762850"/>
          <p:cNvPicPr>
            <a:picLocks noChangeAspect="1" noChangeArrowheads="1"/>
          </p:cNvPicPr>
          <p:nvPr/>
        </p:nvPicPr>
        <p:blipFill rotWithShape="1">
          <a:blip r:embed="rId3" cstate="print"/>
          <a:srcRect t="20501" b="15852"/>
          <a:stretch/>
        </p:blipFill>
        <p:spPr bwMode="auto">
          <a:xfrm>
            <a:off x="462865" y="4097339"/>
            <a:ext cx="3330630" cy="1894354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16" name="Picture 8" descr="http://con-col.com/images/gallery/66809855.jpg?rand=53540929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9219" y="476672"/>
            <a:ext cx="3168352" cy="2452141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17" name="Picture 10" descr="http://con-col.com/images/gallery/88784706.jpg?rand=35052908"/>
          <p:cNvPicPr>
            <a:picLocks noChangeAspect="1" noChangeArrowheads="1"/>
          </p:cNvPicPr>
          <p:nvPr/>
        </p:nvPicPr>
        <p:blipFill rotWithShape="1">
          <a:blip r:embed="rId5" cstate="print"/>
          <a:srcRect b="20095"/>
          <a:stretch/>
        </p:blipFill>
        <p:spPr bwMode="auto">
          <a:xfrm>
            <a:off x="467544" y="303275"/>
            <a:ext cx="3006080" cy="2355758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18" name="Picture 12" descr="http://con-col.com/images/gallery/73297088.jpg?rand=233914596"/>
          <p:cNvPicPr>
            <a:picLocks noChangeAspect="1" noChangeArrowheads="1"/>
          </p:cNvPicPr>
          <p:nvPr/>
        </p:nvPicPr>
        <p:blipFill rotWithShape="1">
          <a:blip r:embed="rId6" cstate="print"/>
          <a:srcRect t="20288" r="7939" b="7929"/>
          <a:stretch/>
        </p:blipFill>
        <p:spPr bwMode="auto">
          <a:xfrm>
            <a:off x="5439219" y="3429000"/>
            <a:ext cx="3280736" cy="2376595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14" name="Picture 4" descr="http://con-col.com/images/gallery/52596401.jpg?rand=586165287"/>
          <p:cNvPicPr>
            <a:picLocks noChangeAspect="1" noChangeArrowheads="1"/>
          </p:cNvPicPr>
          <p:nvPr/>
        </p:nvPicPr>
        <p:blipFill rotWithShape="1">
          <a:blip r:embed="rId7" cstate="print"/>
          <a:srcRect l="12468" t="22628" b="9165"/>
          <a:stretch/>
        </p:blipFill>
        <p:spPr bwMode="auto">
          <a:xfrm>
            <a:off x="1338426" y="2362121"/>
            <a:ext cx="3108379" cy="2133755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  <a:softEdge rad="1270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prism isInverted="1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http://i58.fastpic.ru/big/2013/0927/ce/f33918c1b9c470fabbd648d4119ccdce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5379"/>
            <a:ext cx="9144000" cy="6873379"/>
          </a:xfrm>
          <a:prstGeom prst="rect">
            <a:avLst/>
          </a:prstGeom>
          <a:noFill/>
        </p:spPr>
      </p:pic>
      <p:pic>
        <p:nvPicPr>
          <p:cNvPr id="4" name="Picture 14" descr="http://con-col.com/images/gallery/64138842.jpg?rand=33366300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9772" y="1015663"/>
            <a:ext cx="4104456" cy="4865047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9" name="TextBox 8"/>
          <p:cNvSpPr txBox="1"/>
          <p:nvPr/>
        </p:nvSpPr>
        <p:spPr>
          <a:xfrm>
            <a:off x="1158" y="-15379"/>
            <a:ext cx="9163806" cy="707886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endParaRPr lang="ru-RU" sz="800" b="1" i="1" dirty="0" smtClean="0"/>
          </a:p>
          <a:p>
            <a:pPr lvl="0" algn="ctr"/>
            <a:r>
              <a:rPr lang="ru-RU" sz="2400" b="1" dirty="0" smtClean="0">
                <a:solidFill>
                  <a:srgbClr val="771E17"/>
                </a:solidFill>
                <a:latin typeface="+mj-lt"/>
              </a:rPr>
              <a:t>ПАРТНЕРСКАЯ ПРОГРАММА </a:t>
            </a:r>
            <a:endParaRPr lang="ru-RU" sz="2400" dirty="0" smtClean="0">
              <a:solidFill>
                <a:srgbClr val="771E17"/>
              </a:solidFill>
              <a:latin typeface="+mj-lt"/>
            </a:endParaRPr>
          </a:p>
          <a:p>
            <a:pPr algn="ctr"/>
            <a:endParaRPr lang="ru-RU" sz="800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9016" y="5903893"/>
            <a:ext cx="9162031" cy="954107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en-US" sz="800" b="1" dirty="0" smtClean="0">
              <a:solidFill>
                <a:srgbClr val="771E17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771E17"/>
                </a:solidFill>
              </a:rPr>
              <a:t>КЛУБНЫЙ ВЕЧЕР </a:t>
            </a:r>
          </a:p>
          <a:p>
            <a:pPr algn="ctr"/>
            <a:r>
              <a:rPr lang="ru-RU" sz="2000" b="1" dirty="0" smtClean="0">
                <a:solidFill>
                  <a:srgbClr val="771E17"/>
                </a:solidFill>
              </a:rPr>
              <a:t>С КОМПАНИЕЙ «</a:t>
            </a:r>
            <a:r>
              <a:rPr lang="en-US" sz="2000" b="1" dirty="0" smtClean="0">
                <a:solidFill>
                  <a:srgbClr val="771E17"/>
                </a:solidFill>
              </a:rPr>
              <a:t>DELLOS DELIVERY</a:t>
            </a:r>
            <a:r>
              <a:rPr lang="ru-RU" sz="2000" b="1" dirty="0" smtClean="0">
                <a:solidFill>
                  <a:srgbClr val="771E17"/>
                </a:solidFill>
              </a:rPr>
              <a:t>»</a:t>
            </a:r>
            <a:endParaRPr lang="ru-RU" sz="1600" dirty="0" smtClean="0">
              <a:solidFill>
                <a:srgbClr val="771E17"/>
              </a:solidFill>
            </a:endParaRPr>
          </a:p>
          <a:p>
            <a:endParaRPr lang="ru-RU" sz="800" dirty="0"/>
          </a:p>
        </p:txBody>
      </p:sp>
      <p:pic>
        <p:nvPicPr>
          <p:cNvPr id="3" name="Picture 6" descr="http://a3.mzstatic.com/us/r30/Purple/v4/14/94/b5/1494b505-31f2-e216-47f4-9ff0a04a1886/icon320x32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8" y="2432240"/>
            <a:ext cx="2200808" cy="29594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1" name="Рисунок 10" descr="KK_Logo.wm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2502" y="1196752"/>
            <a:ext cx="2092587" cy="27151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Click="0" advTm="3000">
        <p14:switch dir="r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2314699"/>
            <a:ext cx="5446147" cy="4786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8520" y="2265631"/>
            <a:ext cx="2699792" cy="2739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04148" y="5065271"/>
            <a:ext cx="3419872" cy="1910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5" cstate="print"/>
          <a:srcRect l="33831"/>
          <a:stretch/>
        </p:blipFill>
        <p:spPr bwMode="auto">
          <a:xfrm>
            <a:off x="6768323" y="2291674"/>
            <a:ext cx="2555697" cy="3092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4167" y="-66176"/>
            <a:ext cx="3435625" cy="2556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76921" y="4746343"/>
            <a:ext cx="2589636" cy="2496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108520" y="-66176"/>
            <a:ext cx="4550869" cy="2775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79911" y="-71153"/>
            <a:ext cx="2736305" cy="2703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-194277" y="5131147"/>
            <a:ext cx="9433048" cy="1726853"/>
          </a:xfrm>
          <a:prstGeom prst="rect">
            <a:avLst/>
          </a:prstGeom>
          <a:gradFill flip="none" rotWithShape="0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0800000" scaled="0"/>
            <a:tileRect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Подзаголовок 2"/>
          <p:cNvSpPr txBox="1">
            <a:spLocks/>
          </p:cNvSpPr>
          <p:nvPr/>
        </p:nvSpPr>
        <p:spPr>
          <a:xfrm>
            <a:off x="0" y="5613648"/>
            <a:ext cx="9143999" cy="895344"/>
          </a:xfrm>
          <a:prstGeom prst="rect">
            <a:avLst/>
          </a:prstGeom>
        </p:spPr>
        <p:txBody>
          <a:bodyPr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defRPr/>
            </a:pPr>
            <a:r>
              <a:rPr lang="ru-RU" sz="3600" i="1" spc="300" dirty="0" smtClean="0">
                <a:solidFill>
                  <a:srgbClr val="771E17"/>
                </a:solidFill>
                <a:latin typeface="Times New Roman" pitchFamily="18" charset="0"/>
                <a:cs typeface="Times New Roman" pitchFamily="18" charset="0"/>
              </a:rPr>
              <a:t>«КОНГРЕСС-КОЛЛЕГИ</a:t>
            </a:r>
            <a:r>
              <a:rPr lang="ru-RU" sz="3600" i="1" spc="300" dirty="0">
                <a:solidFill>
                  <a:srgbClr val="771E17"/>
                </a:solidFill>
                <a:latin typeface="Times New Roman" pitchFamily="18" charset="0"/>
                <a:cs typeface="Times New Roman" pitchFamily="18" charset="0"/>
              </a:rPr>
              <a:t>Я</a:t>
            </a:r>
            <a:r>
              <a:rPr lang="ru-RU" sz="3600" i="1" spc="300" dirty="0" smtClean="0">
                <a:solidFill>
                  <a:srgbClr val="771E17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en-US" sz="3600" i="1" spc="300" dirty="0" smtClean="0">
              <a:solidFill>
                <a:srgbClr val="771E17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  <a:defRPr/>
            </a:pPr>
            <a:r>
              <a:rPr lang="ru-RU" sz="3600" i="1" spc="300" dirty="0" smtClean="0">
                <a:solidFill>
                  <a:srgbClr val="771E17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3600" i="1" spc="300" dirty="0" smtClean="0">
                <a:solidFill>
                  <a:srgbClr val="771E17"/>
                </a:solidFill>
                <a:latin typeface="Times New Roman" pitchFamily="18" charset="0"/>
                <a:cs typeface="Times New Roman" pitchFamily="18" charset="0"/>
              </a:rPr>
              <a:t>DELLOS DELIVERY</a:t>
            </a:r>
            <a:endParaRPr lang="ru-RU" sz="3600" i="1" spc="300" dirty="0">
              <a:solidFill>
                <a:srgbClr val="771E17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2000">
        <p14:rippl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482601956"/>
              </p:ext>
            </p:extLst>
          </p:nvPr>
        </p:nvGraphicFramePr>
        <p:xfrm>
          <a:off x="251521" y="1307704"/>
          <a:ext cx="8794054" cy="4531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Стрелка влево 5"/>
          <p:cNvSpPr/>
          <p:nvPr/>
        </p:nvSpPr>
        <p:spPr>
          <a:xfrm>
            <a:off x="2916238" y="4293096"/>
            <a:ext cx="796925" cy="484187"/>
          </a:xfrm>
          <a:prstGeom prst="lef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endParaRPr lang="ru-RU" b="1">
              <a:ln w="11430">
                <a:noFill/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9" name="Стрелка влево 8"/>
          <p:cNvSpPr/>
          <p:nvPr/>
        </p:nvSpPr>
        <p:spPr>
          <a:xfrm rot="16200000">
            <a:off x="782340" y="3410744"/>
            <a:ext cx="576263" cy="485775"/>
          </a:xfrm>
          <a:prstGeom prst="lef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endParaRPr lang="ru-RU" b="1">
              <a:ln w="11430">
                <a:noFill/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1158" y="0"/>
            <a:ext cx="9179165" cy="1125538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600" b="1" spc="150" dirty="0" smtClean="0">
                <a:ln w="11430"/>
                <a:solidFill>
                  <a:srgbClr val="771E17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Times New Roman" pitchFamily="18" charset="0"/>
              </a:rPr>
              <a:t>Коллегиальный проект</a:t>
            </a:r>
            <a:endParaRPr lang="ru-RU" sz="3600" b="1" spc="150" dirty="0">
              <a:ln w="11430"/>
              <a:solidFill>
                <a:srgbClr val="771E17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18031" y="5903893"/>
            <a:ext cx="9162031" cy="954107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en-US" sz="800" b="1" dirty="0" smtClean="0">
              <a:solidFill>
                <a:srgbClr val="771E17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771E17"/>
                </a:solidFill>
              </a:rPr>
              <a:t>«РЕАЛИЗАЦИЯ АНТИКРИЗИСНЫХ МЕР </a:t>
            </a:r>
          </a:p>
          <a:p>
            <a:pPr algn="ctr"/>
            <a:r>
              <a:rPr lang="ru-RU" sz="2000" b="1" dirty="0" smtClean="0">
                <a:solidFill>
                  <a:srgbClr val="771E17"/>
                </a:solidFill>
              </a:rPr>
              <a:t>ДЛЯ ПОДДЕРЖКИ И РАЗВИТИЯ БИЗНЕСА»</a:t>
            </a:r>
            <a:endParaRPr lang="ru-RU" sz="1600" dirty="0" smtClean="0">
              <a:solidFill>
                <a:srgbClr val="771E17"/>
              </a:solidFill>
            </a:endParaRPr>
          </a:p>
          <a:p>
            <a:endParaRPr lang="ru-RU" sz="800" dirty="0"/>
          </a:p>
        </p:txBody>
      </p:sp>
    </p:spTree>
    <p:extLst>
      <p:ext uri="{BB962C8B-B14F-4D97-AF65-F5344CB8AC3E}">
        <p14:creationId xmlns:p14="http://schemas.microsoft.com/office/powerpoint/2010/main" val="4228295017"/>
      </p:ext>
    </p:extLst>
  </p:cSld>
  <p:clrMapOvr>
    <a:masterClrMapping/>
  </p:clrMapOvr>
  <p:transition spd="slow" advClick="0" advTm="4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C:\Documents and Settings\Admin\Рабочий стол\prez\mt-0020-home-gallery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19" y="253748"/>
            <a:ext cx="9167714" cy="6111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Documents and Settings\Admin\Рабочий стол\prez\10933984-752310671532514-8206931187985931395-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736489"/>
            <a:ext cx="3087332" cy="314632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-27719" y="5888503"/>
            <a:ext cx="9162031" cy="95410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en-US" sz="800" b="1" dirty="0" smtClean="0">
              <a:solidFill>
                <a:srgbClr val="771E17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771E17"/>
                </a:solidFill>
              </a:rPr>
              <a:t>«ПРОГРАММА АНТИКРИЗИСНЫХ МЕР»</a:t>
            </a:r>
          </a:p>
          <a:p>
            <a:pPr algn="ctr"/>
            <a:r>
              <a:rPr lang="ru-RU" sz="2000" b="1" dirty="0" smtClean="0">
                <a:solidFill>
                  <a:srgbClr val="771E17"/>
                </a:solidFill>
              </a:rPr>
              <a:t>ПЛЕНАРНОЕ ЗАСЕДАНИЕ</a:t>
            </a:r>
            <a:endParaRPr lang="ru-RU" sz="1600" dirty="0" smtClean="0">
              <a:solidFill>
                <a:srgbClr val="771E17"/>
              </a:solidFill>
            </a:endParaRPr>
          </a:p>
          <a:p>
            <a:endParaRPr lang="ru-RU" sz="800" dirty="0"/>
          </a:p>
        </p:txBody>
      </p:sp>
      <p:sp>
        <p:nvSpPr>
          <p:cNvPr id="18" name="TextBox 17"/>
          <p:cNvSpPr txBox="1"/>
          <p:nvPr/>
        </p:nvSpPr>
        <p:spPr>
          <a:xfrm>
            <a:off x="-8575" y="-6875"/>
            <a:ext cx="9162031" cy="1261884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en-US" sz="800" b="1" dirty="0" smtClean="0">
              <a:solidFill>
                <a:srgbClr val="771E1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000" b="1" dirty="0" smtClean="0">
                <a:solidFill>
                  <a:srgbClr val="771E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КОЛЛЕГИАЛЬНЫЙ ПРОЕКТ</a:t>
            </a:r>
          </a:p>
          <a:p>
            <a:pPr algn="ctr"/>
            <a:r>
              <a:rPr lang="ru-RU" sz="2000" b="1" i="1" dirty="0" smtClean="0">
                <a:solidFill>
                  <a:srgbClr val="771E17"/>
                </a:solidFill>
              </a:rPr>
              <a:t>«РЕАЛИЗАЦИЯ АНТИКРИЗИСНЫХ МЕР </a:t>
            </a:r>
          </a:p>
          <a:p>
            <a:pPr algn="ctr"/>
            <a:r>
              <a:rPr lang="ru-RU" sz="2000" b="1" i="1" dirty="0" smtClean="0">
                <a:solidFill>
                  <a:srgbClr val="771E17"/>
                </a:solidFill>
              </a:rPr>
              <a:t>ДЛЯ ПОДДЕРЖКИ И РАЗВИТИЯ БИЗНЕСА»</a:t>
            </a:r>
            <a:endParaRPr lang="ru-RU" sz="1600" i="1" dirty="0" smtClean="0">
              <a:solidFill>
                <a:srgbClr val="771E17"/>
              </a:solidFill>
            </a:endParaRPr>
          </a:p>
          <a:p>
            <a:endParaRPr lang="ru-RU" sz="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5517232"/>
            <a:ext cx="8964488" cy="1152128"/>
          </a:xfrm>
          <a:prstGeom prst="rect">
            <a:avLst/>
          </a:prstGeom>
          <a:gradFill flip="none" rotWithShape="0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0800000" scaled="0"/>
            <a:tileRect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37890" name="Picture 2" descr="http://static.wixstatic.com/media/8134e6_3c4746c330be737898da96f754e96215.jpg_srz_2358_1569_85_22_0.50_1.20_0.00_jpg_sr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0688"/>
            <a:ext cx="9144000" cy="6048672"/>
          </a:xfrm>
          <a:prstGeom prst="rect">
            <a:avLst/>
          </a:prstGeom>
          <a:noFill/>
        </p:spPr>
      </p:pic>
      <p:pic>
        <p:nvPicPr>
          <p:cNvPr id="37892" name="Picture 4" descr="\\Concol1\concol1\КОНГРЕСС-КОЛЛЕГИЯ_NEW\ФОТО\ФОТО 2015\1 окт\Con-Coll-1-10-2015min\Con-Coll-1-10-2015min\Con-Coll-1-10-2015min-32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0"/>
            <a:ext cx="3240360" cy="2564904"/>
          </a:xfrm>
          <a:prstGeom prst="rect">
            <a:avLst/>
          </a:prstGeom>
          <a:noFill/>
          <a:effectLst>
            <a:glow rad="101600">
              <a:schemeClr val="accent1">
                <a:lumMod val="75000"/>
                <a:alpha val="60000"/>
              </a:schemeClr>
            </a:glow>
            <a:softEdge rad="127000"/>
          </a:effectLst>
          <a:scene3d>
            <a:camera prst="isometricOffAxis2Left"/>
            <a:lightRig rig="threePt" dir="t"/>
          </a:scene3d>
          <a:sp3d>
            <a:bevelT prst="slope"/>
          </a:sp3d>
        </p:spPr>
      </p:pic>
      <p:pic>
        <p:nvPicPr>
          <p:cNvPr id="37894" name="Picture 6" descr="\\Concol1\concol1\КОНГРЕСС-КОЛЛЕГИЯ_NEW\ФОТО\ФОТО 2015\3.09.2015\Con-Coll-3-09-2015min-05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861048"/>
            <a:ext cx="3563888" cy="2996952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37895" name="Picture 7" descr="\\Concol1\concol1\КОНГРЕСС-КОЛЛЕГИЯ_NEW\ФОТО\ФОТО 2015\3.09.2015\Con-Coll-3-09-2015min-073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80528" y="-53369"/>
            <a:ext cx="3344026" cy="2217504"/>
          </a:xfrm>
          <a:prstGeom prst="rect">
            <a:avLst/>
          </a:prstGeom>
          <a:noFill/>
          <a:effectLst>
            <a:glow rad="101600">
              <a:srgbClr val="FF0000">
                <a:alpha val="60000"/>
              </a:srgbClr>
            </a:glow>
            <a:softEdge rad="127000"/>
          </a:effectLst>
          <a:scene3d>
            <a:camera prst="perspectiveContrastingRightFacing"/>
            <a:lightRig rig="threePt" dir="t"/>
          </a:scene3d>
          <a:sp3d>
            <a:bevelT prst="relaxedInset"/>
          </a:sp3d>
        </p:spPr>
      </p:pic>
      <p:pic>
        <p:nvPicPr>
          <p:cNvPr id="37897" name="Picture 9" descr="\\Concol1\concol1\КОНГРЕСС-КОЛЛЕГИЯ_NEW\ФОТО\ФОТО 2015\13 марта\1 часть\ConColl-13-03-2015-min\ConColl-13-03-2015-231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89702" y="1902757"/>
            <a:ext cx="3348372" cy="3043975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  <a:softEdge rad="127000"/>
          </a:effectLst>
          <a:scene3d>
            <a:camera prst="perspectiveContrastingRightFacing"/>
            <a:lightRig rig="threePt" dir="t"/>
          </a:scene3d>
        </p:spPr>
      </p:pic>
      <p:pic>
        <p:nvPicPr>
          <p:cNvPr id="37898" name="Picture 10" descr="\\Concol1\concol1\КОНГРЕСС-КОЛЛЕГИЯ_NEW\ФОТО\ФОТО 2015\13 марта\1 часть\ConColl-13-03-2015-min\ConColl-13-03-2015-2373.jpg"/>
          <p:cNvPicPr>
            <a:picLocks noChangeAspect="1" noChangeArrowheads="1"/>
          </p:cNvPicPr>
          <p:nvPr/>
        </p:nvPicPr>
        <p:blipFill rotWithShape="1">
          <a:blip r:embed="rId7" cstate="print"/>
          <a:srcRect l="37419"/>
          <a:stretch/>
        </p:blipFill>
        <p:spPr bwMode="auto">
          <a:xfrm>
            <a:off x="6695993" y="2207991"/>
            <a:ext cx="2412709" cy="2874066"/>
          </a:xfrm>
          <a:prstGeom prst="rect">
            <a:avLst/>
          </a:prstGeom>
          <a:noFill/>
          <a:effectLst>
            <a:glow rad="101600">
              <a:srgbClr val="C00000">
                <a:alpha val="60000"/>
              </a:srgbClr>
            </a:glow>
            <a:softEdge rad="127000"/>
          </a:effectLst>
          <a:scene3d>
            <a:camera prst="perspectiveLeft"/>
            <a:lightRig rig="threePt" dir="t"/>
          </a:scene3d>
        </p:spPr>
      </p:pic>
      <p:pic>
        <p:nvPicPr>
          <p:cNvPr id="37899" name="Picture 11" descr="\\Concol1\concol1\КОНГРЕСС-КОЛЛЕГИЯ_NEW\ФОТО\ФОТО 2015\13 марта\1 часть\ConColl-13-03-2015-min\ConColl-13-03-2015-240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11960" y="-99392"/>
            <a:ext cx="3090584" cy="2664296"/>
          </a:xfrm>
          <a:prstGeom prst="rect">
            <a:avLst/>
          </a:prstGeom>
          <a:noFill/>
          <a:effectLst>
            <a:glow rad="101600">
              <a:srgbClr val="00B050">
                <a:alpha val="60000"/>
              </a:srgbClr>
            </a:glow>
            <a:softEdge rad="127000"/>
          </a:effectLst>
          <a:scene3d>
            <a:camera prst="isometricOffAxis1Right"/>
            <a:lightRig rig="threePt" dir="t"/>
          </a:scene3d>
        </p:spPr>
      </p:pic>
      <p:pic>
        <p:nvPicPr>
          <p:cNvPr id="37902" name="Picture 14" descr="\\Concol1\concol1\КОНГРЕСС-КОЛЛЕГИЯ_NEW\ФОТО\ФОТО 2015\23 апреля\Congres-Collegiy-23-04-2015-min\Congres-Collegiy-23-04-2015-min\ConColl-23-04-2015-608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20224" y="-171400"/>
            <a:ext cx="2677057" cy="2520280"/>
          </a:xfrm>
          <a:prstGeom prst="rect">
            <a:avLst/>
          </a:prstGeom>
          <a:noFill/>
          <a:effectLst>
            <a:glow rad="101600">
              <a:srgbClr val="FFFF00">
                <a:alpha val="60000"/>
              </a:srgbClr>
            </a:glow>
            <a:softEdge rad="127000"/>
          </a:effectLst>
          <a:scene3d>
            <a:camera prst="isometricOffAxis2Left"/>
            <a:lightRig rig="threePt" dir="t"/>
          </a:scene3d>
        </p:spPr>
      </p:pic>
      <p:pic>
        <p:nvPicPr>
          <p:cNvPr id="37904" name="Picture 16" descr="\\Concol1\concol1\КОНГРЕСС-КОЛЛЕГИЯ_NEW\ФОТО\ФОТО 2015\26 октября\2015min\Con-Coll-26-10-2015min\Con-Coll-26-10-2015min-6183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407696" y="4437112"/>
            <a:ext cx="2736304" cy="2420888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37905" name="Picture 17" descr="\\Concol1\concol1\КОНГРЕСС-КОЛЛЕГИЯ_NEW\ФОТО\ФОТО 2015\26 октября\2015min\Con-Coll-26-10-2015min\Con-Coll-26-10-2015min-6179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-39936" y="2060847"/>
            <a:ext cx="2707471" cy="3095144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37906" name="Picture 18" descr="\\Concol1\concol1\КОНГРЕСС-КОЛЛЕГИЯ_NEW\ФОТО\ФОТО 2015\29.01\ConColl-29-01-2015-min\ConColl-29-01-2015-0086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115616" y="3573016"/>
            <a:ext cx="1692188" cy="2736304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37907" name="Picture 19" descr="\\Concol1\concol1\КОНГРЕСС-КОЛЛЕГИЯ_NEW\ФОТО\ФОТО 2015\29.01\ConColl-29-01-2015-min\ConColl-29-01-2015-0071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738512" y="4509121"/>
            <a:ext cx="2699792" cy="2348880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1026" name="Picture 2" descr="\\Concol1\concol1\КОНГРЕСС-КОЛЛЕГИЯ_NEW\ФОТО\ФОТО 2015\1 окт\Con-Coll-1-10-2015min\Con-Coll-1-10-2015min\Con-Coll-1-10-2015min-3263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555776" y="4149080"/>
            <a:ext cx="2304256" cy="2708920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softEdge rad="127000"/>
          </a:effectLst>
          <a:scene3d>
            <a:camera prst="isometricOffAxis1Right"/>
            <a:lightRig rig="threePt" dir="t"/>
          </a:scene3d>
        </p:spPr>
      </p:pic>
      <p:pic>
        <p:nvPicPr>
          <p:cNvPr id="1028" name="Picture 4" descr="\\Concol1\concol1\КОНГРЕСС-КОЛЛЕГИЯ_NEW\ФОТО\ФОТО 2015\1 окт\Con-Coll-1-10-2015min\Con-Coll-1-10-2015min\Con-Coll-1-10-2015min-3326.jpg"/>
          <p:cNvPicPr>
            <a:picLocks noChangeAspect="1" noChangeArrowheads="1"/>
          </p:cNvPicPr>
          <p:nvPr/>
        </p:nvPicPr>
        <p:blipFill rotWithShape="1">
          <a:blip r:embed="rId15" cstate="print"/>
          <a:srcRect l="21169" r="15884"/>
          <a:stretch/>
        </p:blipFill>
        <p:spPr bwMode="auto">
          <a:xfrm>
            <a:off x="4211960" y="1906485"/>
            <a:ext cx="2562512" cy="3040247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  <a:softEdge rad="127000"/>
          </a:effectLst>
        </p:spPr>
      </p:pic>
      <p:sp>
        <p:nvSpPr>
          <p:cNvPr id="20" name="Прямоугольник 19"/>
          <p:cNvSpPr/>
          <p:nvPr/>
        </p:nvSpPr>
        <p:spPr>
          <a:xfrm>
            <a:off x="-252536" y="5155991"/>
            <a:ext cx="9649817" cy="1538325"/>
          </a:xfrm>
          <a:prstGeom prst="rect">
            <a:avLst/>
          </a:prstGeom>
          <a:gradFill flip="none" rotWithShape="0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0800000" scaled="0"/>
            <a:tileRect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Подзаголовок 2"/>
          <p:cNvSpPr txBox="1">
            <a:spLocks/>
          </p:cNvSpPr>
          <p:nvPr/>
        </p:nvSpPr>
        <p:spPr>
          <a:xfrm>
            <a:off x="9722" y="5646751"/>
            <a:ext cx="9143999" cy="895344"/>
          </a:xfrm>
          <a:prstGeom prst="rect">
            <a:avLst/>
          </a:prstGeom>
        </p:spPr>
        <p:txBody>
          <a:bodyPr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defRPr/>
            </a:pPr>
            <a:r>
              <a:rPr lang="ru-RU" sz="3600" i="1" spc="300" dirty="0" smtClean="0">
                <a:solidFill>
                  <a:srgbClr val="771E17"/>
                </a:solidFill>
                <a:latin typeface="Times New Roman" pitchFamily="18" charset="0"/>
                <a:cs typeface="Times New Roman" pitchFamily="18" charset="0"/>
              </a:rPr>
              <a:t>АУДИТОРИЯ «КОНГРЕСС-КОЛЛЕГИИ»</a:t>
            </a:r>
            <a:endParaRPr lang="ru-RU" sz="3600" i="1" spc="300" dirty="0">
              <a:solidFill>
                <a:srgbClr val="771E17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3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0" grpId="0" animBg="1"/>
      <p:bldP spid="2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Documents and Settings\Admin\Рабочий стол\prez\exito-empres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041" y="1700808"/>
            <a:ext cx="9286015" cy="515719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2" descr="http://con-col.com/images/gallery/94023554.jpg?rand=489325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2420888"/>
            <a:ext cx="2731656" cy="2659771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4" cstate="print"/>
          <a:srcRect t="17102" b="18848"/>
          <a:stretch/>
        </p:blipFill>
        <p:spPr bwMode="auto">
          <a:xfrm>
            <a:off x="5848169" y="2996952"/>
            <a:ext cx="3411805" cy="1933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4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80900" name="Picture 4" descr="http://con-col.com/images/gallery/92998467.jpg?rand=30077024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95799" y="175810"/>
            <a:ext cx="2869410" cy="2491855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10" name="Picture 6" descr="http://con-col.com/images/gallery/41146202.jpg?rand=966122947"/>
          <p:cNvPicPr>
            <a:picLocks noChangeAspect="1" noChangeArrowheads="1"/>
          </p:cNvPicPr>
          <p:nvPr/>
        </p:nvPicPr>
        <p:blipFill rotWithShape="1">
          <a:blip r:embed="rId6" cstate="print"/>
          <a:srcRect r="30561"/>
          <a:stretch/>
        </p:blipFill>
        <p:spPr bwMode="auto">
          <a:xfrm>
            <a:off x="3385762" y="3848652"/>
            <a:ext cx="2462407" cy="3044075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  <a:softEdge rad="127000"/>
          </a:effectLst>
          <a:scene3d>
            <a:camera prst="perspectiveLeft"/>
            <a:lightRig rig="threePt" dir="t"/>
          </a:scene3d>
        </p:spPr>
      </p:pic>
      <p:pic>
        <p:nvPicPr>
          <p:cNvPr id="80904" name="Picture 8" descr="http://con-col.com/images/gallery/46342638.jpg?rand=1281123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4117" y="304232"/>
            <a:ext cx="3320648" cy="2235012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4" name="Picture 10" descr="http://con-col.com/images/gallery/60341598.jpg?rand=34813146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70459" y="529979"/>
            <a:ext cx="2528970" cy="2981665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  <a:softEdge rad="1270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2000">
        <p14:rippl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https://im0-tub-ru.yandex.net/i?id=bad6a79a2d5dab5caa9dd1805ecffc3e&amp;n=33&amp;h=190&amp;w=25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0" y="1196753"/>
            <a:ext cx="2356013" cy="223224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3794" name="Picture 2" descr="http://donoda.gov.ua/index.php?spec_cmd=getcontent&amp;args=id:965972280d64ea859b7b91de5175a683aca520d2ffdb0043010707070a080a130a0a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1265088"/>
            <a:ext cx="2339752" cy="259228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4" name="Picture 6" descr="http://www.actcon.com.br/upload/imgOrig/%7B7C6E4D3C-68DE-C8D4-0BEE-1CD0DD502ABA%7D.jpg"/>
          <p:cNvPicPr>
            <a:picLocks noChangeAspect="1" noChangeArrowheads="1"/>
          </p:cNvPicPr>
          <p:nvPr/>
        </p:nvPicPr>
        <p:blipFill rotWithShape="1">
          <a:blip r:embed="rId4" cstate="print"/>
          <a:srcRect t="7222"/>
          <a:stretch/>
        </p:blipFill>
        <p:spPr bwMode="auto">
          <a:xfrm>
            <a:off x="6807552" y="3634450"/>
            <a:ext cx="2376264" cy="2471869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4820" name="Picture 4" descr="https://im0-tub-ru.yandex.net/i?id=075c93924119b1e42bea17e3c23c6ebb&amp;n=33&amp;h=190&amp;w=25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964" y="3467846"/>
            <a:ext cx="2406581" cy="2160239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7" name="TextBox 16"/>
          <p:cNvSpPr txBox="1"/>
          <p:nvPr/>
        </p:nvSpPr>
        <p:spPr>
          <a:xfrm>
            <a:off x="-18031" y="3204"/>
            <a:ext cx="9162031" cy="1261884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en-US" sz="800" b="1" dirty="0" smtClean="0">
              <a:solidFill>
                <a:srgbClr val="771E1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000" b="1" dirty="0" smtClean="0">
                <a:solidFill>
                  <a:srgbClr val="771E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КОЛЛЕГИАЛЬНЫЙ ПРОЕКТ</a:t>
            </a:r>
          </a:p>
          <a:p>
            <a:pPr algn="ctr"/>
            <a:r>
              <a:rPr lang="ru-RU" sz="2000" b="1" i="1" dirty="0" smtClean="0">
                <a:solidFill>
                  <a:srgbClr val="771E17"/>
                </a:solidFill>
              </a:rPr>
              <a:t>«РЕАЛИЗАЦИЯ АНТИКРИЗИСНЫХ МЕР </a:t>
            </a:r>
          </a:p>
          <a:p>
            <a:pPr algn="ctr"/>
            <a:r>
              <a:rPr lang="ru-RU" sz="2000" b="1" i="1" dirty="0" smtClean="0">
                <a:solidFill>
                  <a:srgbClr val="771E17"/>
                </a:solidFill>
              </a:rPr>
              <a:t>ДЛЯ ПОДДЕРЖКИ И РАЗВИТИЯ БИЗНЕСА»</a:t>
            </a:r>
            <a:endParaRPr lang="ru-RU" sz="1600" i="1" dirty="0" smtClean="0">
              <a:solidFill>
                <a:srgbClr val="771E17"/>
              </a:solidFill>
            </a:endParaRPr>
          </a:p>
          <a:p>
            <a:endParaRPr lang="ru-RU" sz="800" dirty="0"/>
          </a:p>
        </p:txBody>
      </p:sp>
      <p:sp>
        <p:nvSpPr>
          <p:cNvPr id="18" name="TextBox 17"/>
          <p:cNvSpPr txBox="1"/>
          <p:nvPr/>
        </p:nvSpPr>
        <p:spPr>
          <a:xfrm>
            <a:off x="1158" y="5596116"/>
            <a:ext cx="9162031" cy="1261884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en-US" sz="800" b="1" dirty="0" smtClean="0">
              <a:solidFill>
                <a:srgbClr val="771E17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771E17"/>
                </a:solidFill>
              </a:rPr>
              <a:t>КООРДИНАЦИЯ ПРОЕКТА</a:t>
            </a:r>
          </a:p>
          <a:p>
            <a:pPr algn="ctr"/>
            <a:r>
              <a:rPr lang="ru-RU" sz="2000" b="1" dirty="0" smtClean="0">
                <a:solidFill>
                  <a:srgbClr val="771E17"/>
                </a:solidFill>
              </a:rPr>
              <a:t>И</a:t>
            </a:r>
          </a:p>
          <a:p>
            <a:pPr algn="ctr"/>
            <a:r>
              <a:rPr lang="ru-RU" sz="2000" b="1" dirty="0" smtClean="0">
                <a:solidFill>
                  <a:srgbClr val="771E17"/>
                </a:solidFill>
              </a:rPr>
              <a:t>КРУГЛЫЕ СТОЛЫ</a:t>
            </a:r>
            <a:endParaRPr lang="ru-RU" sz="1600" dirty="0" smtClean="0">
              <a:solidFill>
                <a:srgbClr val="771E17"/>
              </a:solidFill>
            </a:endParaRPr>
          </a:p>
          <a:p>
            <a:endParaRPr lang="ru-RU" sz="800" dirty="0"/>
          </a:p>
        </p:txBody>
      </p:sp>
      <p:pic>
        <p:nvPicPr>
          <p:cNvPr id="23560" name="Picture 8" descr="http://sadsha.ru/content/posts/2015-11/kultura-1_v-sochi-poyavilis-zhelayuschie-podderzhat-interesnye-biznes-proekt_1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56013" y="1265088"/>
            <a:ext cx="4499992" cy="4392488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ransition spd="slow" advClick="0" advTm="3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Admin\Рабочий стол\prez\1447058383general_pages_09_November_2015_i30495_koncessiya_dlya_muppa_sk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536" y="-126818"/>
            <a:ext cx="9175160" cy="6881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con-col.com/images/gallery/42673545.jpg?rand=227241229"/>
          <p:cNvPicPr>
            <a:picLocks noChangeAspect="1" noChangeArrowheads="1"/>
          </p:cNvPicPr>
          <p:nvPr/>
        </p:nvPicPr>
        <p:blipFill rotWithShape="1">
          <a:blip r:embed="rId3" cstate="print"/>
          <a:srcRect t="16301"/>
          <a:stretch/>
        </p:blipFill>
        <p:spPr bwMode="auto">
          <a:xfrm>
            <a:off x="5742046" y="-126818"/>
            <a:ext cx="3411752" cy="244827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81922" name="Picture 2" descr="http://con-col.com/images/gallery/14094026.jpg?rand=133334063"/>
          <p:cNvPicPr>
            <a:picLocks noChangeAspect="1" noChangeArrowheads="1"/>
          </p:cNvPicPr>
          <p:nvPr/>
        </p:nvPicPr>
        <p:blipFill rotWithShape="1">
          <a:blip r:embed="rId4" cstate="print"/>
          <a:srcRect t="30876"/>
          <a:stretch/>
        </p:blipFill>
        <p:spPr bwMode="auto">
          <a:xfrm>
            <a:off x="2754777" y="2564903"/>
            <a:ext cx="3777413" cy="217592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81924" name="Picture 4" descr="http://con-col.com/images/gallery/61725800.jpg?rand=540337864"/>
          <p:cNvPicPr>
            <a:picLocks noChangeAspect="1" noChangeArrowheads="1"/>
          </p:cNvPicPr>
          <p:nvPr/>
        </p:nvPicPr>
        <p:blipFill rotWithShape="1">
          <a:blip r:embed="rId5" cstate="print"/>
          <a:srcRect t="3226" r="15549"/>
          <a:stretch/>
        </p:blipFill>
        <p:spPr bwMode="auto">
          <a:xfrm>
            <a:off x="-8341" y="-126818"/>
            <a:ext cx="2958893" cy="276608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81926" name="Picture 6" descr="http://con-col.com/images/gallery/75364981.jpg?rand=58952967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61536" y="2852936"/>
            <a:ext cx="2816313" cy="237626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81928" name="Picture 8" descr="http://con-col.com/images/gallery/63690730.jpg?rand=741053590"/>
          <p:cNvPicPr>
            <a:picLocks noChangeAspect="1" noChangeArrowheads="1"/>
          </p:cNvPicPr>
          <p:nvPr/>
        </p:nvPicPr>
        <p:blipFill rotWithShape="1">
          <a:blip r:embed="rId7" cstate="print"/>
          <a:srcRect t="33677" b="6998"/>
          <a:stretch/>
        </p:blipFill>
        <p:spPr bwMode="auto">
          <a:xfrm>
            <a:off x="4716016" y="4437112"/>
            <a:ext cx="3660952" cy="212358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81930" name="Picture 10" descr="http://con-col.com/images/gallery/56181189.jpg?rand=734750173"/>
          <p:cNvPicPr>
            <a:picLocks noChangeAspect="1" noChangeArrowheads="1"/>
          </p:cNvPicPr>
          <p:nvPr/>
        </p:nvPicPr>
        <p:blipFill rotWithShape="1">
          <a:blip r:embed="rId8" cstate="print"/>
          <a:srcRect l="9412" t="14349" r="11615" b="12182"/>
          <a:stretch/>
        </p:blipFill>
        <p:spPr bwMode="auto">
          <a:xfrm>
            <a:off x="1680833" y="4564130"/>
            <a:ext cx="2461514" cy="219042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" name="Picture 2" descr="http://con-col.com/images/gallery/13075936.jpg?rand=577942132"/>
          <p:cNvPicPr>
            <a:picLocks noChangeAspect="1" noChangeArrowheads="1"/>
          </p:cNvPicPr>
          <p:nvPr/>
        </p:nvPicPr>
        <p:blipFill rotWithShape="1">
          <a:blip r:embed="rId9" cstate="print"/>
          <a:srcRect t="6517" b="30153"/>
          <a:stretch/>
        </p:blipFill>
        <p:spPr bwMode="auto">
          <a:xfrm>
            <a:off x="1849869" y="260647"/>
            <a:ext cx="4158290" cy="2304256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2000">
        <p14:rippl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 descr="C:\Documents and Settings\Admin\Рабочий стол\prez\banki_r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727" y="822057"/>
            <a:ext cx="9205671" cy="5127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Documents and Settings\Admin\Рабочий стол\prez\56461_html_m21206c6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6" y="1233255"/>
            <a:ext cx="3183039" cy="184083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-32727" y="9337"/>
            <a:ext cx="9194758" cy="954107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en-US" sz="800" b="1" dirty="0" smtClean="0">
              <a:solidFill>
                <a:srgbClr val="771E1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000" b="1" dirty="0" smtClean="0">
                <a:solidFill>
                  <a:srgbClr val="771E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КОЛЛЕГИАЛЬНЫЙ ПРОЕКТ</a:t>
            </a:r>
          </a:p>
          <a:p>
            <a:pPr algn="ctr"/>
            <a:r>
              <a:rPr lang="ru-RU" sz="2000" b="1" i="1" dirty="0" smtClean="0">
                <a:solidFill>
                  <a:srgbClr val="771E17"/>
                </a:solidFill>
              </a:rPr>
              <a:t>«ИСТОРИИ УСПЕХОВ»</a:t>
            </a:r>
            <a:endParaRPr lang="ru-RU" sz="1600" i="1" dirty="0" smtClean="0">
              <a:solidFill>
                <a:srgbClr val="771E17"/>
              </a:solidFill>
            </a:endParaRPr>
          </a:p>
          <a:p>
            <a:endParaRPr lang="ru-RU" sz="800" dirty="0"/>
          </a:p>
        </p:txBody>
      </p:sp>
      <p:sp>
        <p:nvSpPr>
          <p:cNvPr id="9" name="TextBox 8"/>
          <p:cNvSpPr txBox="1"/>
          <p:nvPr/>
        </p:nvSpPr>
        <p:spPr>
          <a:xfrm>
            <a:off x="-18031" y="5596116"/>
            <a:ext cx="9162031" cy="1261884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en-US" sz="800" b="1" dirty="0" smtClean="0">
              <a:solidFill>
                <a:srgbClr val="771E17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771E17"/>
                </a:solidFill>
              </a:rPr>
              <a:t>«ВСТРЕЧА С ПРЕЗИДЕНТОМ</a:t>
            </a:r>
          </a:p>
          <a:p>
            <a:pPr algn="ctr"/>
            <a:r>
              <a:rPr lang="ru-RU" sz="2000" b="1" dirty="0" smtClean="0">
                <a:solidFill>
                  <a:srgbClr val="771E17"/>
                </a:solidFill>
              </a:rPr>
              <a:t> АССОЦИАЦИИ РОССИЙСКИХ БАНКОВ </a:t>
            </a:r>
          </a:p>
          <a:p>
            <a:pPr algn="ctr"/>
            <a:r>
              <a:rPr lang="ru-RU" sz="2000" b="1" dirty="0" smtClean="0">
                <a:solidFill>
                  <a:srgbClr val="771E17"/>
                </a:solidFill>
              </a:rPr>
              <a:t>Г.ТОСУНЯНОМ»</a:t>
            </a:r>
            <a:endParaRPr lang="ru-RU" sz="1600" dirty="0" smtClean="0">
              <a:solidFill>
                <a:srgbClr val="771E17"/>
              </a:solidFill>
            </a:endParaRPr>
          </a:p>
          <a:p>
            <a:endParaRPr lang="ru-RU" sz="800" dirty="0"/>
          </a:p>
        </p:txBody>
      </p:sp>
      <p:pic>
        <p:nvPicPr>
          <p:cNvPr id="10" name="Picture 4" descr="http://yablor.ru/media/images/persons/big/tosunyan/0c31db66.jpg"/>
          <p:cNvPicPr>
            <a:picLocks noChangeAspect="1" noChangeArrowheads="1"/>
          </p:cNvPicPr>
          <p:nvPr/>
        </p:nvPicPr>
        <p:blipFill rotWithShape="1">
          <a:blip r:embed="rId4" cstate="print"/>
          <a:srcRect t="12875" r="8704" b="29852"/>
          <a:stretch/>
        </p:blipFill>
        <p:spPr bwMode="auto">
          <a:xfrm>
            <a:off x="4716016" y="822057"/>
            <a:ext cx="4599524" cy="34929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Click="0" advTm="3000">
        <p14:switch dir="r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Documents and Settings\Admin\Рабочий стол\prez\eQAp41mb3Pw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6" t="3460" r="5858" b="6385"/>
          <a:stretch/>
        </p:blipFill>
        <p:spPr bwMode="auto">
          <a:xfrm>
            <a:off x="0" y="-74036"/>
            <a:ext cx="9144000" cy="6920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con-col.com/images/gallery/65237229.jpg?rand=41247707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0979"/>
            <a:ext cx="2740720" cy="2501582"/>
          </a:xfrm>
          <a:prstGeom prst="rect">
            <a:avLst/>
          </a:prstGeom>
          <a:noFill/>
          <a:effectLst>
            <a:glow rad="139700">
              <a:schemeClr val="accent6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83464" y="254660"/>
            <a:ext cx="2320848" cy="2094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6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6" name="Picture 2" descr="http://con-col.com/images/gallery/62169826.jpg?rand=996640816"/>
          <p:cNvPicPr>
            <a:picLocks noChangeAspect="1" noChangeArrowheads="1"/>
          </p:cNvPicPr>
          <p:nvPr/>
        </p:nvPicPr>
        <p:blipFill rotWithShape="1">
          <a:blip r:embed="rId5" cstate="print"/>
          <a:srcRect l="34377" t="5969" b="12688"/>
          <a:stretch/>
        </p:blipFill>
        <p:spPr bwMode="auto">
          <a:xfrm>
            <a:off x="2389945" y="46397"/>
            <a:ext cx="2182055" cy="2496668"/>
          </a:xfrm>
          <a:prstGeom prst="rect">
            <a:avLst/>
          </a:prstGeom>
          <a:noFill/>
          <a:effectLst>
            <a:glow rad="139700">
              <a:schemeClr val="accent6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7" name="Picture 6" descr="http://con-col.com/images/gallery/70562661.jpg?rand=513115185"/>
          <p:cNvPicPr>
            <a:picLocks noChangeAspect="1" noChangeArrowheads="1"/>
          </p:cNvPicPr>
          <p:nvPr/>
        </p:nvPicPr>
        <p:blipFill rotWithShape="1">
          <a:blip r:embed="rId6" cstate="print"/>
          <a:srcRect t="21418"/>
          <a:stretch/>
        </p:blipFill>
        <p:spPr bwMode="auto">
          <a:xfrm>
            <a:off x="827584" y="4077072"/>
            <a:ext cx="3457101" cy="2363490"/>
          </a:xfrm>
          <a:prstGeom prst="rect">
            <a:avLst/>
          </a:prstGeom>
          <a:noFill/>
          <a:effectLst>
            <a:glow rad="139700">
              <a:schemeClr val="accent6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1028" name="Picture 4" descr="http://con-col.com/images/gallery/34923089.jpg?rand=32376066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21033" y="4084865"/>
            <a:ext cx="3744416" cy="2422857"/>
          </a:xfrm>
          <a:prstGeom prst="rect">
            <a:avLst/>
          </a:prstGeom>
          <a:noFill/>
          <a:effectLst>
            <a:glow rad="139700">
              <a:schemeClr val="accent6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1032" name="Picture 8" descr="http://con-col.com/images/gallery/89904148.jpg?rand=36291612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20272" y="116632"/>
            <a:ext cx="1872208" cy="2382810"/>
          </a:xfrm>
          <a:prstGeom prst="rect">
            <a:avLst/>
          </a:prstGeom>
          <a:noFill/>
          <a:effectLst>
            <a:glow rad="139700">
              <a:schemeClr val="accent6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1030" name="Picture 6" descr="http://con-col.com/images/gallery/18239386.jpg?rand=4792923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1521" y="2241158"/>
            <a:ext cx="2808312" cy="2484590"/>
          </a:xfrm>
          <a:prstGeom prst="rect">
            <a:avLst/>
          </a:prstGeom>
          <a:noFill/>
          <a:effectLst>
            <a:glow rad="139700">
              <a:schemeClr val="accent6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796136" y="2173617"/>
            <a:ext cx="3364783" cy="2425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6">
                <a:satMod val="175000"/>
                <a:alpha val="40000"/>
              </a:schemeClr>
            </a:glow>
            <a:softEdge rad="1270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2000">
        <p14:rippl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C:\Documents and Settings\Admin\Рабочий стол\prez\medium_f3d62b39be5caddb83d693c1be148b44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3" y="383183"/>
            <a:ext cx="9162031" cy="5889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-18031" y="-61556"/>
            <a:ext cx="9188965" cy="954107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en-US" sz="800" b="1" dirty="0" smtClean="0">
              <a:solidFill>
                <a:srgbClr val="771E1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000" b="1" dirty="0" smtClean="0">
                <a:solidFill>
                  <a:srgbClr val="771E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КОЛЛЕГИАЛЬНЫЙ ПРОЕКТ</a:t>
            </a:r>
          </a:p>
          <a:p>
            <a:pPr algn="ctr"/>
            <a:r>
              <a:rPr lang="ru-RU" sz="2000" b="1" i="1" dirty="0" smtClean="0">
                <a:solidFill>
                  <a:srgbClr val="771E17"/>
                </a:solidFill>
              </a:rPr>
              <a:t>«ИСТОРИИ УСПЕХОВ»</a:t>
            </a:r>
            <a:endParaRPr lang="en-US" sz="2000" b="1" i="1" dirty="0" smtClean="0">
              <a:solidFill>
                <a:srgbClr val="771E17"/>
              </a:solidFill>
            </a:endParaRPr>
          </a:p>
          <a:p>
            <a:pPr algn="ctr"/>
            <a:endParaRPr lang="ru-RU" sz="800" i="1" dirty="0" smtClean="0">
              <a:solidFill>
                <a:srgbClr val="771E17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8031" y="5903893"/>
            <a:ext cx="9162031" cy="954107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en-US" sz="800" b="1" dirty="0" smtClean="0">
              <a:solidFill>
                <a:srgbClr val="771E17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771E17"/>
                </a:solidFill>
              </a:rPr>
              <a:t>«ВСТРЕЧА С ЖУРНАЛИСТОМ </a:t>
            </a:r>
          </a:p>
          <a:p>
            <a:pPr algn="ctr"/>
            <a:r>
              <a:rPr lang="ru-RU" sz="2000" b="1" dirty="0" smtClean="0">
                <a:solidFill>
                  <a:srgbClr val="771E17"/>
                </a:solidFill>
              </a:rPr>
              <a:t>Л.ПАРФЕНОВЫМ»</a:t>
            </a:r>
            <a:endParaRPr lang="ru-RU" sz="1600" dirty="0" smtClean="0">
              <a:solidFill>
                <a:srgbClr val="771E17"/>
              </a:solidFill>
            </a:endParaRPr>
          </a:p>
          <a:p>
            <a:endParaRPr lang="ru-RU" sz="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flash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8" name="Picture 4" descr="http://www.memorial.krsk.ru/Articles/KKIMK2007/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1" name="Picture 8" descr="\\Concol1\concol1\КОНГРЕСС-КОЛЛЕГИЯ_NEW\ФОТО\ФОТО 2015\26 октября\2015min\Con-Coll-26-10-2015min\Con-Coll-26-10-2015min-60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260648"/>
            <a:ext cx="3168352" cy="288032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5" name="Picture 9" descr="\\Concol1\concol1\КОНГРЕСС-КОЛЛЕГИЯ_NEW\ФОТО\ФОТО 2015\26 октября\2015min\Con-Coll-26-10-2015min\Con-Coll-26-10-2015min-6059.jpg"/>
          <p:cNvPicPr>
            <a:picLocks noChangeAspect="1" noChangeArrowheads="1"/>
          </p:cNvPicPr>
          <p:nvPr/>
        </p:nvPicPr>
        <p:blipFill rotWithShape="1">
          <a:blip r:embed="rId4" cstate="print"/>
          <a:srcRect t="17272" b="22767"/>
          <a:stretch/>
        </p:blipFill>
        <p:spPr bwMode="auto">
          <a:xfrm>
            <a:off x="3205656" y="3140968"/>
            <a:ext cx="4570700" cy="269589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7" name="Picture 4" descr="http://con-col.com/images/gallery/19659565.jpg?rand=829935953"/>
          <p:cNvPicPr>
            <a:picLocks noChangeAspect="1" noChangeArrowheads="1"/>
          </p:cNvPicPr>
          <p:nvPr/>
        </p:nvPicPr>
        <p:blipFill rotWithShape="1">
          <a:blip r:embed="rId5" cstate="print"/>
          <a:srcRect l="20938" r="17179"/>
          <a:stretch/>
        </p:blipFill>
        <p:spPr bwMode="auto">
          <a:xfrm>
            <a:off x="227026" y="1962408"/>
            <a:ext cx="2916324" cy="417746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" name="Picture 6" descr="http://con-col.com/images/gallery/21286673.jpg?rand=97909139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11760" y="694861"/>
            <a:ext cx="2952328" cy="253509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82950" name="Picture 6" descr="http://www.infoclass.ru/i/660.l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587963">
            <a:off x="83337" y="396304"/>
            <a:ext cx="3002054" cy="1019529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" name="Picture 7" descr="\\Concol1\concol1\КОНГРЕСС-КОЛЛЕГИЯ_NEW\ФОТО\ФОТО 2015\26 октября\2015min\Con-Coll-26-10-2015min\Con-Coll-26-10-2015min-615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9516171">
            <a:off x="6842954" y="4337394"/>
            <a:ext cx="2126472" cy="2192924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2000">
        <p:checker/>
      </p:transition>
    </mc:Choice>
    <mc:Fallback xmlns="">
      <p:transition spd="slow" advClick="0" advTm="2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82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E:\КОНГРЕСС-КОЛЛЕГИЯ\ФОТО мероприятий КК 2014\ФОТО 05_06_14\VAD_562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62"/>
          <a:stretch/>
        </p:blipFill>
        <p:spPr bwMode="auto">
          <a:xfrm>
            <a:off x="2867474" y="0"/>
            <a:ext cx="6292326" cy="6857999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E:\КОНГРЕСС-КОЛЛЕГИЯ\ФОТО мероприятий КК 2014\ФОТО 05_06_14\VAD_539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462"/>
          <a:stretch/>
        </p:blipFill>
        <p:spPr bwMode="auto">
          <a:xfrm>
            <a:off x="-108520" y="-99391"/>
            <a:ext cx="4464496" cy="698315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467543" y="2348880"/>
            <a:ext cx="7359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-2231" y="0"/>
            <a:ext cx="9162031" cy="954107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ru-RU" sz="800" b="1" dirty="0" smtClean="0">
              <a:solidFill>
                <a:srgbClr val="771E1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000" b="1" dirty="0" smtClean="0">
                <a:solidFill>
                  <a:srgbClr val="771E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КОЛЛЕГИАЛЬНЫЙ ПРОЕКТ</a:t>
            </a:r>
          </a:p>
          <a:p>
            <a:pPr algn="ctr"/>
            <a:r>
              <a:rPr lang="ru-RU" sz="2000" b="1" i="1" dirty="0" smtClean="0">
                <a:solidFill>
                  <a:srgbClr val="771E17"/>
                </a:solidFill>
              </a:rPr>
              <a:t>«ГОСТИНЫЕ «КОНГРЕСС-КОЛЛЕГИИ»</a:t>
            </a:r>
            <a:endParaRPr lang="en-US" sz="2000" b="1" i="1" dirty="0" smtClean="0">
              <a:solidFill>
                <a:srgbClr val="771E17"/>
              </a:solidFill>
            </a:endParaRPr>
          </a:p>
          <a:p>
            <a:pPr algn="ctr"/>
            <a:endParaRPr lang="ru-RU" sz="800" i="1" dirty="0" smtClean="0">
              <a:solidFill>
                <a:srgbClr val="771E17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9016" y="6211669"/>
            <a:ext cx="9162031" cy="646331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ru-RU" sz="800" b="1" dirty="0" smtClean="0">
              <a:solidFill>
                <a:srgbClr val="771E17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771E17"/>
                </a:solidFill>
              </a:rPr>
              <a:t>ВИННАЯ ГОСТИНАЯ</a:t>
            </a:r>
            <a:endParaRPr lang="ru-RU" sz="1600" dirty="0" smtClean="0">
              <a:solidFill>
                <a:srgbClr val="771E17"/>
              </a:solidFill>
            </a:endParaRPr>
          </a:p>
          <a:p>
            <a:endParaRPr lang="ru-RU" sz="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prism isInverted="1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 descr="http://www.restorator.ua/uploads/image/Novosti/news454_3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76241" y="692696"/>
            <a:ext cx="5326416" cy="5976664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8" name="Picture 2" descr="http://q-ec.bstatic.com/images/hotel/max1024x768/171/17110633.jpg"/>
          <p:cNvPicPr>
            <a:picLocks noChangeAspect="1" noChangeArrowheads="1"/>
          </p:cNvPicPr>
          <p:nvPr/>
        </p:nvPicPr>
        <p:blipFill rotWithShape="1">
          <a:blip r:embed="rId3" cstate="print"/>
          <a:srcRect l="15442"/>
          <a:stretch/>
        </p:blipFill>
        <p:spPr bwMode="auto">
          <a:xfrm>
            <a:off x="-99393" y="793751"/>
            <a:ext cx="4671392" cy="5904656"/>
          </a:xfrm>
          <a:prstGeom prst="rect">
            <a:avLst/>
          </a:prstGeom>
          <a:effectLst>
            <a:softEdge rad="127000"/>
          </a:effectLst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</p:pic>
      <p:sp>
        <p:nvSpPr>
          <p:cNvPr id="8" name="TextBox 7"/>
          <p:cNvSpPr txBox="1"/>
          <p:nvPr/>
        </p:nvSpPr>
        <p:spPr>
          <a:xfrm>
            <a:off x="-23824" y="-61555"/>
            <a:ext cx="9162031" cy="954107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ru-RU" sz="800" b="1" dirty="0" smtClean="0">
              <a:solidFill>
                <a:srgbClr val="771E1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000" b="1" dirty="0" smtClean="0">
                <a:solidFill>
                  <a:srgbClr val="771E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КОЛЛЕГИАЛЬНЫЙ ПРОЕКТ</a:t>
            </a:r>
          </a:p>
          <a:p>
            <a:pPr algn="ctr"/>
            <a:r>
              <a:rPr lang="ru-RU" sz="2000" b="1" i="1" dirty="0" smtClean="0">
                <a:solidFill>
                  <a:srgbClr val="771E17"/>
                </a:solidFill>
              </a:rPr>
              <a:t>«ГОСТИНЫЕ «КОНГРЕСС-КОЛЛЕГИИ»</a:t>
            </a:r>
            <a:endParaRPr lang="en-US" sz="2000" b="1" i="1" dirty="0" smtClean="0">
              <a:solidFill>
                <a:srgbClr val="771E17"/>
              </a:solidFill>
            </a:endParaRPr>
          </a:p>
          <a:p>
            <a:pPr algn="ctr"/>
            <a:endParaRPr lang="ru-RU" sz="800" i="1" dirty="0" smtClean="0">
              <a:solidFill>
                <a:srgbClr val="771E17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23823" y="6211669"/>
            <a:ext cx="9187630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ru-RU" sz="800" b="1" dirty="0" smtClean="0">
              <a:solidFill>
                <a:srgbClr val="771E17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771E17"/>
                </a:solidFill>
              </a:rPr>
              <a:t>ГАСТРОНОМИЧЕСКАЯ ГОСТИНАЯ</a:t>
            </a:r>
            <a:endParaRPr lang="ru-RU" sz="1600" dirty="0" smtClean="0">
              <a:solidFill>
                <a:srgbClr val="771E17"/>
              </a:solidFill>
            </a:endParaRPr>
          </a:p>
          <a:p>
            <a:endParaRPr lang="ru-RU" sz="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Click="0" advTm="3000">
        <p14:switch dir="r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://www.playcast.ru/uploads/2013/04/11/5145253.jpg"/>
          <p:cNvPicPr>
            <a:picLocks noChangeAspect="1" noChangeArrowheads="1"/>
          </p:cNvPicPr>
          <p:nvPr/>
        </p:nvPicPr>
        <p:blipFill rotWithShape="1">
          <a:blip r:embed="rId2" cstate="print"/>
          <a:srcRect l="6392" r="9817"/>
          <a:stretch/>
        </p:blipFill>
        <p:spPr bwMode="auto">
          <a:xfrm>
            <a:off x="-108520" y="756385"/>
            <a:ext cx="5619956" cy="563255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1" name="Picture 2" descr="C:\Documents and Settings\All Users\Документы\КОНГРЕСС-КОЛЛЕГИЯ_NEW\ФОТО\фото для мариотта\вишневский .jpg"/>
          <p:cNvPicPr>
            <a:picLocks noChangeAspect="1" noChangeArrowheads="1"/>
          </p:cNvPicPr>
          <p:nvPr/>
        </p:nvPicPr>
        <p:blipFill rotWithShape="1">
          <a:blip r:embed="rId3" cstate="print"/>
          <a:srcRect r="15462"/>
          <a:stretch/>
        </p:blipFill>
        <p:spPr bwMode="auto">
          <a:xfrm>
            <a:off x="4211960" y="548680"/>
            <a:ext cx="4907225" cy="5684106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effectLst>
            <a:softEdge rad="127000"/>
          </a:effectLst>
        </p:spPr>
      </p:pic>
      <p:sp>
        <p:nvSpPr>
          <p:cNvPr id="14" name="TextBox 13"/>
          <p:cNvSpPr txBox="1"/>
          <p:nvPr/>
        </p:nvSpPr>
        <p:spPr>
          <a:xfrm>
            <a:off x="-18031" y="13753"/>
            <a:ext cx="9162031" cy="954107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ru-RU" sz="800" b="1" dirty="0" smtClean="0">
              <a:solidFill>
                <a:srgbClr val="771E1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000" b="1" dirty="0" smtClean="0">
                <a:solidFill>
                  <a:srgbClr val="771E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КОЛЛЕГИАЛЬНЫЙ ПРОЕКТ</a:t>
            </a:r>
          </a:p>
          <a:p>
            <a:pPr algn="ctr"/>
            <a:r>
              <a:rPr lang="ru-RU" sz="2000" b="1" i="1" dirty="0" smtClean="0">
                <a:solidFill>
                  <a:srgbClr val="771E17"/>
                </a:solidFill>
              </a:rPr>
              <a:t>«ГОСТИНЫЕ «КОНГРЕСС-КОЛЛЕГИИ»</a:t>
            </a:r>
            <a:endParaRPr lang="en-US" sz="2000" b="1" i="1" dirty="0" smtClean="0">
              <a:solidFill>
                <a:srgbClr val="771E17"/>
              </a:solidFill>
            </a:endParaRPr>
          </a:p>
          <a:p>
            <a:pPr algn="ctr"/>
            <a:endParaRPr lang="ru-RU" sz="800" i="1" dirty="0" smtClean="0">
              <a:solidFill>
                <a:srgbClr val="771E17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18032" y="6211669"/>
            <a:ext cx="9162031" cy="646331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ru-RU" sz="800" b="1" dirty="0" smtClean="0">
              <a:solidFill>
                <a:srgbClr val="771E17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771E17"/>
                </a:solidFill>
              </a:rPr>
              <a:t>ПОЭТИЧЕСКАЯ ГОСТИНАЯ</a:t>
            </a:r>
            <a:endParaRPr lang="ru-RU" sz="1600" dirty="0" smtClean="0">
              <a:solidFill>
                <a:srgbClr val="771E17"/>
              </a:solidFill>
            </a:endParaRPr>
          </a:p>
          <a:p>
            <a:endParaRPr lang="ru-RU" sz="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Admin\Рабочий стол\prez\file61015647_fefe17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817" y="884222"/>
            <a:ext cx="9118401" cy="5926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4417" y="3633334"/>
            <a:ext cx="3069583" cy="2543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914" name="Picture 2" descr="https://im2-tub-ru.yandex.net/i?id=f4fabae43eb3997dc392e2e77b5625fb&amp;n=33&amp;h=190&amp;w=26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4417" y="980728"/>
            <a:ext cx="3069582" cy="265260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-21816" y="5965448"/>
            <a:ext cx="9174832" cy="892552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en-US" sz="800" b="1" dirty="0" smtClean="0">
              <a:solidFill>
                <a:srgbClr val="771E17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771E17"/>
                </a:solidFill>
              </a:rPr>
              <a:t>«НАПРАВЛЕНИЕ ЭКОНОМИЧЕСКОГО ВЕКТОРА РОССИИ»</a:t>
            </a:r>
            <a:r>
              <a:rPr lang="ru-RU" sz="1600" b="1" dirty="0">
                <a:solidFill>
                  <a:srgbClr val="771E17"/>
                </a:solidFill>
              </a:rPr>
              <a:t> ПЛЕНАРНОЕ ЗАСЕДАНИЕ </a:t>
            </a:r>
            <a:endParaRPr lang="ru-RU" sz="1600" dirty="0" smtClean="0">
              <a:solidFill>
                <a:srgbClr val="771E17"/>
              </a:solidFill>
            </a:endParaRPr>
          </a:p>
          <a:p>
            <a:endParaRPr lang="ru-RU" sz="800" dirty="0"/>
          </a:p>
        </p:txBody>
      </p:sp>
      <p:sp>
        <p:nvSpPr>
          <p:cNvPr id="2" name="TextBox 1"/>
          <p:cNvSpPr txBox="1"/>
          <p:nvPr/>
        </p:nvSpPr>
        <p:spPr>
          <a:xfrm>
            <a:off x="-21817" y="0"/>
            <a:ext cx="9165817" cy="1107996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/>
            <a:endParaRPr lang="ru-RU" sz="800" b="1" i="1" dirty="0" smtClean="0"/>
          </a:p>
          <a:p>
            <a:pPr lvl="0" algn="ctr"/>
            <a:r>
              <a:rPr lang="ru-RU" sz="2600" b="1" dirty="0" smtClean="0">
                <a:solidFill>
                  <a:srgbClr val="771E17"/>
                </a:solidFill>
                <a:latin typeface="+mj-lt"/>
              </a:rPr>
              <a:t>ПРОГРАММА </a:t>
            </a:r>
          </a:p>
          <a:p>
            <a:pPr lvl="0" algn="ctr"/>
            <a:r>
              <a:rPr lang="ru-RU" sz="2400" b="1" i="1" dirty="0" smtClean="0">
                <a:solidFill>
                  <a:srgbClr val="771E17"/>
                </a:solidFill>
                <a:latin typeface="+mj-lt"/>
              </a:rPr>
              <a:t>«ЭКОНОМИКА И КОММЕРЧЕСКИЕ ИНТЕРЕСЫ»</a:t>
            </a:r>
            <a:endParaRPr lang="ru-RU" sz="2400" dirty="0" smtClean="0">
              <a:solidFill>
                <a:srgbClr val="771E17"/>
              </a:solidFill>
              <a:latin typeface="+mj-lt"/>
            </a:endParaRPr>
          </a:p>
          <a:p>
            <a:pPr algn="ctr"/>
            <a:endParaRPr lang="ru-RU" sz="800" dirty="0">
              <a:latin typeface="+mj-lt"/>
            </a:endParaRPr>
          </a:p>
        </p:txBody>
      </p:sp>
    </p:spTree>
  </p:cSld>
  <p:clrMapOvr>
    <a:masterClrMapping/>
  </p:clrMapOvr>
  <p:transition spd="slow" advClick="0" advTm="3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Documents and Settings\Admin\Рабочий стол\prez\00001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" r="1275"/>
          <a:stretch/>
        </p:blipFill>
        <p:spPr bwMode="auto">
          <a:xfrm>
            <a:off x="-1" y="954107"/>
            <a:ext cx="9162031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0" y="0"/>
            <a:ext cx="9162031" cy="954107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ru-RU" sz="800" b="1" dirty="0" smtClean="0">
              <a:solidFill>
                <a:srgbClr val="771E1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000" b="1" dirty="0" smtClean="0">
                <a:solidFill>
                  <a:srgbClr val="771E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КОЛЛЕГИАЛЬНЫЙ ПРОЕКТ</a:t>
            </a:r>
          </a:p>
          <a:p>
            <a:pPr algn="ctr"/>
            <a:r>
              <a:rPr lang="ru-RU" sz="2000" b="1" i="1" dirty="0" smtClean="0">
                <a:solidFill>
                  <a:srgbClr val="771E17"/>
                </a:solidFill>
              </a:rPr>
              <a:t>«ГОСТИНЫЕ «КОНГРЕСС-КОЛЛЕГИИ»</a:t>
            </a:r>
            <a:endParaRPr lang="en-US" sz="2000" b="1" i="1" dirty="0" smtClean="0">
              <a:solidFill>
                <a:srgbClr val="771E17"/>
              </a:solidFill>
            </a:endParaRPr>
          </a:p>
          <a:p>
            <a:pPr algn="ctr"/>
            <a:endParaRPr lang="ru-RU" sz="800" i="1" dirty="0" smtClean="0">
              <a:solidFill>
                <a:srgbClr val="771E17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18031" y="6211669"/>
            <a:ext cx="9162031" cy="646331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ru-RU" sz="800" b="1" dirty="0" smtClean="0">
              <a:solidFill>
                <a:srgbClr val="771E17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771E17"/>
                </a:solidFill>
              </a:rPr>
              <a:t>ОЗДОРОВИТЕЛЬНАЯ ГОСТИНАЯ</a:t>
            </a:r>
            <a:endParaRPr lang="ru-RU" sz="1600" dirty="0" smtClean="0">
              <a:solidFill>
                <a:srgbClr val="771E17"/>
              </a:solidFill>
            </a:endParaRPr>
          </a:p>
          <a:p>
            <a:endParaRPr lang="ru-RU" sz="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Click="0" advTm="3000">
        <p14:switch dir="r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www.northernreflectionsonhealth.ca/files/2014/07/top-billing-1024x8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951" y="604770"/>
            <a:ext cx="9183965" cy="5616623"/>
          </a:xfrm>
          <a:prstGeom prst="rect">
            <a:avLst/>
          </a:prstGeom>
          <a:noFill/>
        </p:spPr>
      </p:pic>
      <p:pic>
        <p:nvPicPr>
          <p:cNvPr id="17412" name="Picture 4" descr="\\Concol1\concol1\КОНГРЕСС-КОЛЛЕГИЯ_NEW\ФОТО\ФОТО 2015\25.06\Foto-Con-Coll-25-06-2015-min\Foto-Con-Coll-25-06-2015-min\Con-Coll-25-06-2015-8372.jpg"/>
          <p:cNvPicPr>
            <a:picLocks noChangeAspect="1" noChangeArrowheads="1"/>
          </p:cNvPicPr>
          <p:nvPr/>
        </p:nvPicPr>
        <p:blipFill rotWithShape="1">
          <a:blip r:embed="rId3" cstate="print"/>
          <a:srcRect b="11747"/>
          <a:stretch/>
        </p:blipFill>
        <p:spPr bwMode="auto">
          <a:xfrm>
            <a:off x="2605973" y="2118836"/>
            <a:ext cx="3888432" cy="378361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7413" name="Picture 5" descr="\\Concol1\concol1\КОНГРЕСС-КОЛЛЕГИЯ_NEW\ФОТО\ФОТО 2015\25.06\Foto-Con-Coll-25-06-2015-min\Foto-Con-Coll-25-06-2015-min\Con-Coll-25-06-2015-8467.jpg"/>
          <p:cNvPicPr>
            <a:picLocks noChangeAspect="1" noChangeArrowheads="1"/>
          </p:cNvPicPr>
          <p:nvPr/>
        </p:nvPicPr>
        <p:blipFill rotWithShape="1">
          <a:blip r:embed="rId4" cstate="print"/>
          <a:srcRect t="10101" r="20354"/>
          <a:stretch/>
        </p:blipFill>
        <p:spPr bwMode="auto">
          <a:xfrm>
            <a:off x="445733" y="1124744"/>
            <a:ext cx="2160240" cy="243832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7414" name="Picture 6" descr="\\Concol1\concol1\КОНГРЕСС-КОЛЛЕГИЯ_NEW\ФОТО\ФОТО 2015\25.06\Foto-Con-Coll-25-06-2015-min\Foto-Con-Coll-25-06-2015-min\Con-Coll-25-06-2015-83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80274" y="3257440"/>
            <a:ext cx="2195735" cy="237626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7415" name="Picture 7" descr="\\Concol1\concol1\КОНГРЕСС-КОЛЛЕГИЯ_NEW\ФОТО\ФОТО 2015\25.06\Foto-Con-Coll-25-06-2015-min\Foto-Con-Coll-25-06-2015-min\Con-Coll-25-06-2015-8313.jpg"/>
          <p:cNvPicPr>
            <a:picLocks noChangeAspect="1" noChangeArrowheads="1"/>
          </p:cNvPicPr>
          <p:nvPr/>
        </p:nvPicPr>
        <p:blipFill rotWithShape="1">
          <a:blip r:embed="rId6" cstate="print"/>
          <a:srcRect r="18977"/>
          <a:stretch/>
        </p:blipFill>
        <p:spPr bwMode="auto">
          <a:xfrm>
            <a:off x="658140" y="3077420"/>
            <a:ext cx="1779048" cy="273630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7416" name="Picture 8" descr="\\Concol1\concol1\КОНГРЕСС-КОЛЛЕГИЯ_NEW\ФОТО\ФОТО 2015\25.06\Foto-Con-Coll-25-06-2015-min\Foto-Con-Coll-25-06-2015-min\Con-Coll-25-06-2015-8323.jpg"/>
          <p:cNvPicPr>
            <a:picLocks noChangeAspect="1" noChangeArrowheads="1"/>
          </p:cNvPicPr>
          <p:nvPr/>
        </p:nvPicPr>
        <p:blipFill rotWithShape="1">
          <a:blip r:embed="rId7" cstate="print"/>
          <a:srcRect b="22867"/>
          <a:stretch/>
        </p:blipFill>
        <p:spPr bwMode="auto">
          <a:xfrm>
            <a:off x="6494405" y="980231"/>
            <a:ext cx="2411760" cy="2277209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3" name="TextBox 12"/>
          <p:cNvSpPr txBox="1"/>
          <p:nvPr/>
        </p:nvSpPr>
        <p:spPr>
          <a:xfrm>
            <a:off x="-16252" y="-2983"/>
            <a:ext cx="9162031" cy="954107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ru-RU" sz="800" b="1" dirty="0" smtClean="0">
              <a:solidFill>
                <a:srgbClr val="771E1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000" b="1" dirty="0" smtClean="0">
                <a:solidFill>
                  <a:srgbClr val="771E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КОЛЛЕГИАЛЬНЫЙ ПРОЕКТ</a:t>
            </a:r>
          </a:p>
          <a:p>
            <a:pPr algn="ctr"/>
            <a:r>
              <a:rPr lang="ru-RU" sz="2000" b="1" i="1" dirty="0" smtClean="0">
                <a:solidFill>
                  <a:srgbClr val="771E17"/>
                </a:solidFill>
              </a:rPr>
              <a:t>«ГОСТИНЫЕ «КОНГРЕСС-КОЛЛЕГИИ»</a:t>
            </a:r>
            <a:endParaRPr lang="en-US" sz="2000" b="1" i="1" dirty="0" smtClean="0">
              <a:solidFill>
                <a:srgbClr val="771E17"/>
              </a:solidFill>
            </a:endParaRPr>
          </a:p>
          <a:p>
            <a:pPr algn="ctr"/>
            <a:endParaRPr lang="ru-RU" sz="800" i="1" dirty="0" smtClean="0">
              <a:solidFill>
                <a:srgbClr val="771E17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34405" y="6221393"/>
            <a:ext cx="9162031" cy="646331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ru-RU" sz="800" b="1" dirty="0" smtClean="0">
              <a:solidFill>
                <a:srgbClr val="771E17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771E17"/>
                </a:solidFill>
              </a:rPr>
              <a:t>ТЕАТРАЛЬНАЯ ГОСТИНАЯ</a:t>
            </a:r>
            <a:endParaRPr lang="ru-RU" sz="1600" dirty="0" smtClean="0">
              <a:solidFill>
                <a:srgbClr val="771E17"/>
              </a:solidFill>
            </a:endParaRPr>
          </a:p>
          <a:p>
            <a:endParaRPr lang="ru-RU" sz="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:blinds dir="vert"/>
      </p:transition>
    </mc:Choice>
    <mc:Fallback xmlns="">
      <p:transition spd="slow" advClick="0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Documents and Settings\Admin\Рабочий стол\prez\oboik.ru_278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9144000" cy="6693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8" name="AutoShape 4" descr="https://scontent-frt3-1.xx.fbcdn.net/hphotos-xaf1/t31.0-8/12370684_531247593706038_2720542187104213323_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390" name="AutoShape 6" descr="https://scontent-frt3-1.xx.fbcdn.net/hphotos-xaf1/t31.0-8/12370684_531247593706038_2720542187104213323_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391" name="Picture 7"/>
          <p:cNvPicPr>
            <a:picLocks noChangeAspect="1" noChangeArrowheads="1"/>
          </p:cNvPicPr>
          <p:nvPr/>
        </p:nvPicPr>
        <p:blipFill rotWithShape="1">
          <a:blip r:embed="rId3" cstate="print"/>
          <a:srcRect l="7654" r="11011"/>
          <a:stretch/>
        </p:blipFill>
        <p:spPr bwMode="auto">
          <a:xfrm>
            <a:off x="155575" y="555561"/>
            <a:ext cx="6408712" cy="5773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0" name="TextBox 9"/>
          <p:cNvSpPr txBox="1"/>
          <p:nvPr/>
        </p:nvSpPr>
        <p:spPr>
          <a:xfrm>
            <a:off x="3001" y="-1785"/>
            <a:ext cx="9162031" cy="954107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ru-RU" sz="800" b="1" dirty="0" smtClean="0">
              <a:solidFill>
                <a:srgbClr val="771E1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000" b="1" dirty="0" smtClean="0">
                <a:solidFill>
                  <a:srgbClr val="771E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КОЛЛЕГИАЛЬНЫЙ ПРОЕКТ</a:t>
            </a:r>
          </a:p>
          <a:p>
            <a:pPr algn="ctr"/>
            <a:r>
              <a:rPr lang="ru-RU" sz="2000" b="1" i="1" dirty="0" smtClean="0">
                <a:solidFill>
                  <a:srgbClr val="771E17"/>
                </a:solidFill>
              </a:rPr>
              <a:t>«ГОСТИНЫЕ «КОНГРЕСС-КОЛЛЕГИИ»</a:t>
            </a:r>
            <a:endParaRPr lang="en-US" sz="2000" b="1" i="1" dirty="0" smtClean="0">
              <a:solidFill>
                <a:srgbClr val="771E17"/>
              </a:solidFill>
            </a:endParaRPr>
          </a:p>
          <a:p>
            <a:pPr algn="ctr"/>
            <a:endParaRPr lang="ru-RU" sz="800" i="1" dirty="0" smtClean="0">
              <a:solidFill>
                <a:srgbClr val="771E17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9016" y="6211669"/>
            <a:ext cx="9162031" cy="646331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ru-RU" sz="800" b="1" dirty="0" smtClean="0">
              <a:solidFill>
                <a:srgbClr val="771E17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771E17"/>
                </a:solidFill>
              </a:rPr>
              <a:t>ДИЗАЙН - ГОСТИНАЯ</a:t>
            </a:r>
            <a:endParaRPr lang="ru-RU" sz="1600" dirty="0" smtClean="0">
              <a:solidFill>
                <a:srgbClr val="771E17"/>
              </a:solidFill>
            </a:endParaRPr>
          </a:p>
          <a:p>
            <a:endParaRPr lang="ru-RU" sz="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gallery dir="l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6" name="Picture 6" descr="http://1.bp.blogspot.com/-O9X244_Krus/VcvlmoIxNEI/AAAAAAAAJHY/p-Wzig9RGD8/s1600/Depositphotos_12496102_l-2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4704"/>
            <a:ext cx="9144000" cy="5616624"/>
          </a:xfrm>
          <a:prstGeom prst="rect">
            <a:avLst/>
          </a:prstGeom>
          <a:noFill/>
        </p:spPr>
      </p:pic>
      <p:pic>
        <p:nvPicPr>
          <p:cNvPr id="14340" name="Picture 4" descr="http://shelkovo.bezformata.ru/content/image1278200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8988" y="1340768"/>
            <a:ext cx="4255223" cy="4464496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8" name="TextBox 7"/>
          <p:cNvSpPr txBox="1"/>
          <p:nvPr/>
        </p:nvSpPr>
        <p:spPr>
          <a:xfrm>
            <a:off x="-18031" y="0"/>
            <a:ext cx="9162031" cy="954107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ru-RU" sz="800" b="1" dirty="0" smtClean="0">
              <a:solidFill>
                <a:srgbClr val="771E1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000" b="1" dirty="0" smtClean="0">
                <a:solidFill>
                  <a:srgbClr val="771E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КОЛЛЕГИАЛЬНЫЙ ПРОЕКТ</a:t>
            </a:r>
          </a:p>
          <a:p>
            <a:pPr algn="ctr"/>
            <a:r>
              <a:rPr lang="ru-RU" sz="2000" b="1" i="1" dirty="0" smtClean="0">
                <a:solidFill>
                  <a:srgbClr val="771E17"/>
                </a:solidFill>
              </a:rPr>
              <a:t>«ГОСТИНЫЕ «КОНГРЕСС-КОЛЛЕГИИ»</a:t>
            </a:r>
            <a:endParaRPr lang="en-US" sz="2000" b="1" i="1" dirty="0" smtClean="0">
              <a:solidFill>
                <a:srgbClr val="771E17"/>
              </a:solidFill>
            </a:endParaRPr>
          </a:p>
          <a:p>
            <a:pPr algn="ctr"/>
            <a:endParaRPr lang="ru-RU" sz="800" i="1" dirty="0" smtClean="0">
              <a:solidFill>
                <a:srgbClr val="771E17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18032" y="6211669"/>
            <a:ext cx="9162031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ru-RU" sz="800" b="1" dirty="0" smtClean="0">
              <a:solidFill>
                <a:srgbClr val="771E17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771E17"/>
                </a:solidFill>
              </a:rPr>
              <a:t>МУЗЫКАЛЬНАЯ ГОСТИНАЯ</a:t>
            </a:r>
            <a:endParaRPr lang="ru-RU" sz="1600" dirty="0" smtClean="0">
              <a:solidFill>
                <a:srgbClr val="771E17"/>
              </a:solidFill>
            </a:endParaRPr>
          </a:p>
          <a:p>
            <a:endParaRPr lang="ru-RU" sz="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prism isInverted="1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http://z-wall.ru/dld/1/fon_bleklyy_tusklyy_tekstura_pre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016" y="0"/>
            <a:ext cx="9172711" cy="6858000"/>
          </a:xfrm>
          <a:prstGeom prst="rect">
            <a:avLst/>
          </a:prstGeom>
          <a:noFill/>
        </p:spPr>
      </p:pic>
      <p:pic>
        <p:nvPicPr>
          <p:cNvPr id="75780" name="Picture 4" descr="http://con-col.com/images/gallery/80550359.jpg?rand=421213726"/>
          <p:cNvPicPr>
            <a:picLocks noChangeAspect="1" noChangeArrowheads="1"/>
          </p:cNvPicPr>
          <p:nvPr/>
        </p:nvPicPr>
        <p:blipFill rotWithShape="1">
          <a:blip r:embed="rId3" cstate="print"/>
          <a:srcRect t="14051" b="9674"/>
          <a:stretch/>
        </p:blipFill>
        <p:spPr bwMode="auto">
          <a:xfrm>
            <a:off x="213899" y="1333664"/>
            <a:ext cx="3031893" cy="2104593"/>
          </a:xfrm>
          <a:prstGeom prst="rect">
            <a:avLst/>
          </a:prstGeom>
          <a:noFill/>
          <a:effectLst>
            <a:glow rad="139700">
              <a:schemeClr val="accent6">
                <a:lumMod val="60000"/>
                <a:lumOff val="40000"/>
                <a:alpha val="40000"/>
              </a:schemeClr>
            </a:glow>
            <a:softEdge rad="127000"/>
          </a:effectLst>
        </p:spPr>
      </p:pic>
      <p:pic>
        <p:nvPicPr>
          <p:cNvPr id="75782" name="Picture 6" descr="http://con-col.com/images/gallery/12986432.jpg?rand=535226198"/>
          <p:cNvPicPr>
            <a:picLocks noChangeAspect="1" noChangeArrowheads="1"/>
          </p:cNvPicPr>
          <p:nvPr/>
        </p:nvPicPr>
        <p:blipFill rotWithShape="1">
          <a:blip r:embed="rId4" cstate="print"/>
          <a:srcRect b="21233"/>
          <a:stretch/>
        </p:blipFill>
        <p:spPr bwMode="auto">
          <a:xfrm>
            <a:off x="3303967" y="1333664"/>
            <a:ext cx="2390939" cy="2160240"/>
          </a:xfrm>
          <a:prstGeom prst="rect">
            <a:avLst/>
          </a:prstGeom>
          <a:noFill/>
          <a:effectLst>
            <a:glow rad="101600">
              <a:schemeClr val="accent6">
                <a:lumMod val="40000"/>
                <a:lumOff val="60000"/>
                <a:alpha val="60000"/>
              </a:schemeClr>
            </a:glow>
            <a:softEdge rad="127000"/>
          </a:effectLst>
        </p:spPr>
      </p:pic>
      <p:pic>
        <p:nvPicPr>
          <p:cNvPr id="75784" name="Picture 8" descr="http://con-col.com/images/gallery/54343884.jpg?rand=592330912"/>
          <p:cNvPicPr>
            <a:picLocks noChangeAspect="1" noChangeArrowheads="1"/>
          </p:cNvPicPr>
          <p:nvPr/>
        </p:nvPicPr>
        <p:blipFill rotWithShape="1">
          <a:blip r:embed="rId5" cstate="print"/>
          <a:srcRect t="16769" b="19437"/>
          <a:stretch/>
        </p:blipFill>
        <p:spPr bwMode="auto">
          <a:xfrm>
            <a:off x="5694906" y="1268760"/>
            <a:ext cx="3217345" cy="2290049"/>
          </a:xfrm>
          <a:prstGeom prst="rect">
            <a:avLst/>
          </a:prstGeom>
          <a:noFill/>
          <a:effectLst>
            <a:glow rad="101600">
              <a:schemeClr val="accent6">
                <a:lumMod val="40000"/>
                <a:lumOff val="60000"/>
                <a:alpha val="60000"/>
              </a:schemeClr>
            </a:glow>
            <a:softEdge rad="127000"/>
          </a:effectLst>
        </p:spPr>
      </p:pic>
      <p:pic>
        <p:nvPicPr>
          <p:cNvPr id="75786" name="Picture 10" descr="http://con-col.com/images/gallery/49165368.jpg?rand=578028604"/>
          <p:cNvPicPr>
            <a:picLocks noChangeAspect="1" noChangeArrowheads="1"/>
          </p:cNvPicPr>
          <p:nvPr/>
        </p:nvPicPr>
        <p:blipFill rotWithShape="1">
          <a:blip r:embed="rId6" cstate="print"/>
          <a:srcRect t="29734" b="7536"/>
          <a:stretch/>
        </p:blipFill>
        <p:spPr bwMode="auto">
          <a:xfrm>
            <a:off x="179512" y="3849160"/>
            <a:ext cx="2924790" cy="2115610"/>
          </a:xfrm>
          <a:prstGeom prst="rect">
            <a:avLst/>
          </a:prstGeom>
          <a:noFill/>
          <a:effectLst>
            <a:glow rad="101600">
              <a:schemeClr val="accent6">
                <a:lumMod val="40000"/>
                <a:lumOff val="60000"/>
                <a:alpha val="60000"/>
              </a:schemeClr>
            </a:glow>
            <a:softEdge rad="127000"/>
          </a:effectLst>
        </p:spPr>
      </p:pic>
      <p:pic>
        <p:nvPicPr>
          <p:cNvPr id="14338" name="Picture 2" descr="http://con-col.com/images/gallery/83109343.jpg?rand=401939370"/>
          <p:cNvPicPr>
            <a:picLocks noChangeAspect="1" noChangeArrowheads="1"/>
          </p:cNvPicPr>
          <p:nvPr/>
        </p:nvPicPr>
        <p:blipFill rotWithShape="1">
          <a:blip r:embed="rId7" cstate="print"/>
          <a:srcRect t="11878" b="5548"/>
          <a:stretch/>
        </p:blipFill>
        <p:spPr bwMode="auto">
          <a:xfrm>
            <a:off x="5364088" y="3873152"/>
            <a:ext cx="3548163" cy="2197397"/>
          </a:xfrm>
          <a:prstGeom prst="rect">
            <a:avLst/>
          </a:prstGeom>
          <a:noFill/>
          <a:effectLst>
            <a:glow rad="101600">
              <a:schemeClr val="accent6">
                <a:lumMod val="40000"/>
                <a:lumOff val="60000"/>
                <a:alpha val="60000"/>
              </a:schemeClr>
            </a:glow>
            <a:softEdge rad="127000"/>
          </a:effectLst>
        </p:spPr>
      </p:pic>
      <p:sp>
        <p:nvSpPr>
          <p:cNvPr id="17" name="TextBox 16"/>
          <p:cNvSpPr txBox="1"/>
          <p:nvPr/>
        </p:nvSpPr>
        <p:spPr>
          <a:xfrm>
            <a:off x="-9016" y="6211669"/>
            <a:ext cx="9162031" cy="646331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ru-RU" sz="800" b="1" dirty="0" smtClean="0">
              <a:solidFill>
                <a:srgbClr val="771E17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771E17"/>
                </a:solidFill>
              </a:rPr>
              <a:t>КОЛЛЕГИИ СООБЩЕСТВА</a:t>
            </a:r>
          </a:p>
          <a:p>
            <a:pPr algn="ctr"/>
            <a:endParaRPr lang="ru-RU" sz="800" dirty="0" smtClean="0">
              <a:solidFill>
                <a:srgbClr val="771E17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-9015" y="0"/>
            <a:ext cx="9180722" cy="954107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ru-RU" sz="800" b="1" dirty="0" smtClean="0">
              <a:solidFill>
                <a:srgbClr val="771E1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000" b="1" dirty="0" smtClean="0">
                <a:solidFill>
                  <a:srgbClr val="771E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КОЛЛЕГИЯ</a:t>
            </a:r>
          </a:p>
          <a:p>
            <a:pPr algn="ctr"/>
            <a:r>
              <a:rPr lang="ru-RU" sz="2000" b="1" i="1" dirty="0" smtClean="0">
                <a:solidFill>
                  <a:srgbClr val="771E17"/>
                </a:solidFill>
              </a:rPr>
              <a:t>ПО ИНФОРМАЦИОННО-КОММУНИКАЦИОННОЙ ДЕЯТЕЛЬНОСТИ</a:t>
            </a:r>
            <a:endParaRPr lang="en-US" sz="2000" b="1" i="1" dirty="0" smtClean="0">
              <a:solidFill>
                <a:srgbClr val="771E17"/>
              </a:solidFill>
            </a:endParaRPr>
          </a:p>
          <a:p>
            <a:pPr algn="ctr"/>
            <a:endParaRPr lang="ru-RU" sz="800" i="1" dirty="0" smtClean="0">
              <a:solidFill>
                <a:srgbClr val="771E17"/>
              </a:solidFill>
            </a:endParaRPr>
          </a:p>
        </p:txBody>
      </p:sp>
      <p:pic>
        <p:nvPicPr>
          <p:cNvPr id="19462" name="Picture 6" descr="http://con-col.com/images/gallery/38790648.jpg?rand=63359351"/>
          <p:cNvPicPr>
            <a:picLocks noChangeAspect="1" noChangeArrowheads="1"/>
          </p:cNvPicPr>
          <p:nvPr/>
        </p:nvPicPr>
        <p:blipFill rotWithShape="1">
          <a:blip r:embed="rId8" cstate="print"/>
          <a:srcRect t="21464" b="7445"/>
          <a:stretch/>
        </p:blipFill>
        <p:spPr bwMode="auto">
          <a:xfrm>
            <a:off x="3117212" y="3873152"/>
            <a:ext cx="2592288" cy="2067625"/>
          </a:xfrm>
          <a:prstGeom prst="rect">
            <a:avLst/>
          </a:prstGeom>
          <a:noFill/>
          <a:effectLst>
            <a:glow rad="101600">
              <a:schemeClr val="accent6">
                <a:lumMod val="40000"/>
                <a:lumOff val="60000"/>
                <a:alpha val="60000"/>
              </a:schemeClr>
            </a:glow>
            <a:softEdge rad="1270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2000">
        <p:checker/>
      </p:transition>
    </mc:Choice>
    <mc:Fallback xmlns="">
      <p:transition spd="slow" advClick="0" advTm="2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prez\Internet_Hands_4314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17" y="528912"/>
            <a:ext cx="9172711" cy="6115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67544" y="2348880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dirty="0" smtClean="0"/>
          </a:p>
          <a:p>
            <a:endParaRPr lang="ru-RU" dirty="0"/>
          </a:p>
        </p:txBody>
      </p:sp>
      <p:pic>
        <p:nvPicPr>
          <p:cNvPr id="12" name="Picture 8" descr="http://con-col.com/images/gallery/20257598.jpg?rand=592745929"/>
          <p:cNvPicPr>
            <a:picLocks noChangeAspect="1" noChangeArrowheads="1"/>
          </p:cNvPicPr>
          <p:nvPr/>
        </p:nvPicPr>
        <p:blipFill rotWithShape="1">
          <a:blip r:embed="rId3" cstate="print"/>
          <a:srcRect l="19650" t="12932" r="16534" b="5809"/>
          <a:stretch/>
        </p:blipFill>
        <p:spPr bwMode="auto">
          <a:xfrm>
            <a:off x="450954" y="3449828"/>
            <a:ext cx="2314817" cy="2453261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14" name="Picture 4" descr="http://con-col.com/images/gallery/77140547.jpg?rand=139258859"/>
          <p:cNvPicPr>
            <a:picLocks noChangeAspect="1" noChangeArrowheads="1"/>
          </p:cNvPicPr>
          <p:nvPr/>
        </p:nvPicPr>
        <p:blipFill rotWithShape="1">
          <a:blip r:embed="rId4" cstate="print"/>
          <a:srcRect t="20013" r="5428" b="4974"/>
          <a:stretch/>
        </p:blipFill>
        <p:spPr bwMode="auto">
          <a:xfrm>
            <a:off x="5735372" y="3861048"/>
            <a:ext cx="3125385" cy="2125261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15" name="Picture 6" descr="http://con-col.com/images/gallery/46670702.jpg?rand=405092880"/>
          <p:cNvPicPr>
            <a:picLocks noChangeAspect="1" noChangeArrowheads="1"/>
          </p:cNvPicPr>
          <p:nvPr/>
        </p:nvPicPr>
        <p:blipFill rotWithShape="1">
          <a:blip r:embed="rId5" cstate="print"/>
          <a:srcRect l="17813" b="23333"/>
          <a:stretch/>
        </p:blipFill>
        <p:spPr bwMode="auto">
          <a:xfrm>
            <a:off x="5735372" y="1356372"/>
            <a:ext cx="2608088" cy="1985016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16" name="Picture 4" descr="http://con-col.com/images/gallery/93743241.jpg?rand=934425855"/>
          <p:cNvPicPr>
            <a:picLocks noChangeAspect="1" noChangeArrowheads="1"/>
          </p:cNvPicPr>
          <p:nvPr/>
        </p:nvPicPr>
        <p:blipFill rotWithShape="1">
          <a:blip r:embed="rId6" cstate="print"/>
          <a:srcRect t="27026"/>
          <a:stretch/>
        </p:blipFill>
        <p:spPr bwMode="auto">
          <a:xfrm>
            <a:off x="808548" y="1052736"/>
            <a:ext cx="3313760" cy="2179718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softEdge rad="127000"/>
          </a:effectLst>
        </p:spPr>
      </p:pic>
      <p:sp>
        <p:nvSpPr>
          <p:cNvPr id="18" name="TextBox 17"/>
          <p:cNvSpPr txBox="1"/>
          <p:nvPr/>
        </p:nvSpPr>
        <p:spPr>
          <a:xfrm>
            <a:off x="-18031" y="0"/>
            <a:ext cx="9162031" cy="954107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ru-RU" sz="800" b="1" dirty="0" smtClean="0">
              <a:solidFill>
                <a:srgbClr val="771E1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000" b="1" dirty="0" smtClean="0">
                <a:solidFill>
                  <a:srgbClr val="771E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КОЛЛЕГИЯ</a:t>
            </a:r>
          </a:p>
          <a:p>
            <a:pPr algn="ctr"/>
            <a:r>
              <a:rPr lang="ru-RU" sz="2000" b="1" i="1" dirty="0" smtClean="0">
                <a:solidFill>
                  <a:srgbClr val="771E17"/>
                </a:solidFill>
              </a:rPr>
              <a:t>ПО БЕЗОПАСНОСТИ И ЗАЩИТЕ БИЗНЕСА</a:t>
            </a:r>
            <a:endParaRPr lang="en-US" sz="2000" b="1" i="1" dirty="0" smtClean="0">
              <a:solidFill>
                <a:srgbClr val="771E17"/>
              </a:solidFill>
            </a:endParaRPr>
          </a:p>
          <a:p>
            <a:pPr algn="ctr"/>
            <a:endParaRPr lang="ru-RU" sz="800" i="1" dirty="0" smtClean="0">
              <a:solidFill>
                <a:srgbClr val="771E17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-9016" y="6211669"/>
            <a:ext cx="9162031" cy="646331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ru-RU" sz="800" b="1" dirty="0" smtClean="0">
              <a:solidFill>
                <a:srgbClr val="771E17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771E17"/>
                </a:solidFill>
              </a:rPr>
              <a:t>КОЛЛЕГИИ СООБЩЕСТВА</a:t>
            </a:r>
          </a:p>
          <a:p>
            <a:pPr algn="ctr"/>
            <a:endParaRPr lang="ru-RU" sz="800" dirty="0" smtClean="0">
              <a:solidFill>
                <a:srgbClr val="771E17"/>
              </a:solidFill>
            </a:endParaRPr>
          </a:p>
        </p:txBody>
      </p:sp>
      <p:pic>
        <p:nvPicPr>
          <p:cNvPr id="13" name="Picture 2" descr="http://con-col.com/images/gallery/27902532.jpg?rand=28648765"/>
          <p:cNvPicPr>
            <a:picLocks noChangeAspect="1" noChangeArrowheads="1"/>
          </p:cNvPicPr>
          <p:nvPr/>
        </p:nvPicPr>
        <p:blipFill rotWithShape="1">
          <a:blip r:embed="rId7" cstate="print"/>
          <a:srcRect t="6633" r="9549"/>
          <a:stretch/>
        </p:blipFill>
        <p:spPr bwMode="auto">
          <a:xfrm>
            <a:off x="3059832" y="2910416"/>
            <a:ext cx="2409874" cy="2420337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softEdge rad="1270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:blinds dir="vert"/>
      </p:transition>
    </mc:Choice>
    <mc:Fallback xmlns="">
      <p:transition spd="slow" advClick="0" advTm="2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Documents and Settings\Admin\Рабочий стол\prez\headline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16" y="307188"/>
            <a:ext cx="9153016" cy="610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ttp://con-col.com/images/gallery/90532665.jpg?rand=517203404"/>
          <p:cNvPicPr>
            <a:picLocks noChangeAspect="1" noChangeArrowheads="1"/>
          </p:cNvPicPr>
          <p:nvPr/>
        </p:nvPicPr>
        <p:blipFill rotWithShape="1">
          <a:blip r:embed="rId3" cstate="print"/>
          <a:srcRect t="28068"/>
          <a:stretch/>
        </p:blipFill>
        <p:spPr bwMode="auto">
          <a:xfrm>
            <a:off x="213561" y="1196752"/>
            <a:ext cx="4668724" cy="251873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3" name="Picture 4" descr="http://con-col.com/images/gallery/76711772.jpg?rand=416199021"/>
          <p:cNvPicPr>
            <a:picLocks noChangeAspect="1" noChangeArrowheads="1"/>
          </p:cNvPicPr>
          <p:nvPr/>
        </p:nvPicPr>
        <p:blipFill rotWithShape="1">
          <a:blip r:embed="rId4" cstate="print"/>
          <a:srcRect t="9129" b="19433"/>
          <a:stretch/>
        </p:blipFill>
        <p:spPr bwMode="auto">
          <a:xfrm>
            <a:off x="5076055" y="1196752"/>
            <a:ext cx="3605683" cy="228577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4" name="Picture 2" descr="http://con-col.com/images/gallery/80930089.jpg?rand=796995364"/>
          <p:cNvPicPr>
            <a:picLocks noChangeAspect="1" noChangeArrowheads="1"/>
          </p:cNvPicPr>
          <p:nvPr/>
        </p:nvPicPr>
        <p:blipFill rotWithShape="1">
          <a:blip r:embed="rId5" cstate="print"/>
          <a:srcRect l="24963" t="14582"/>
          <a:stretch/>
        </p:blipFill>
        <p:spPr bwMode="auto">
          <a:xfrm>
            <a:off x="542553" y="3715486"/>
            <a:ext cx="2724843" cy="232636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5" name="Picture 2" descr="http://con-col.com/images/gallery/42364687.jpg?rand=229431862"/>
          <p:cNvPicPr>
            <a:picLocks noChangeAspect="1" noChangeArrowheads="1"/>
          </p:cNvPicPr>
          <p:nvPr/>
        </p:nvPicPr>
        <p:blipFill rotWithShape="1">
          <a:blip r:embed="rId6" cstate="print"/>
          <a:srcRect t="6668" r="4949" b="24364"/>
          <a:stretch/>
        </p:blipFill>
        <p:spPr bwMode="auto">
          <a:xfrm>
            <a:off x="3779911" y="3460047"/>
            <a:ext cx="4672721" cy="2569383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2" name="TextBox 11"/>
          <p:cNvSpPr txBox="1"/>
          <p:nvPr/>
        </p:nvSpPr>
        <p:spPr>
          <a:xfrm>
            <a:off x="-9016" y="-10690"/>
            <a:ext cx="9162031" cy="954107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ru-RU" sz="800" b="1" dirty="0" smtClean="0">
              <a:solidFill>
                <a:srgbClr val="771E1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000" b="1" dirty="0" smtClean="0">
                <a:solidFill>
                  <a:srgbClr val="771E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КОЛЛЕГИЯ</a:t>
            </a:r>
          </a:p>
          <a:p>
            <a:pPr algn="ctr"/>
            <a:r>
              <a:rPr lang="ru-RU" sz="2000" b="1" i="1" dirty="0" smtClean="0">
                <a:solidFill>
                  <a:srgbClr val="771E17"/>
                </a:solidFill>
              </a:rPr>
              <a:t>ПО ФИНАНСОВОЙ ДЕЯТЕЛЬНОСТИ</a:t>
            </a:r>
            <a:endParaRPr lang="en-US" sz="2000" b="1" i="1" dirty="0" smtClean="0">
              <a:solidFill>
                <a:srgbClr val="771E17"/>
              </a:solidFill>
            </a:endParaRPr>
          </a:p>
          <a:p>
            <a:pPr algn="ctr"/>
            <a:endParaRPr lang="ru-RU" sz="800" i="1" dirty="0" smtClean="0">
              <a:solidFill>
                <a:srgbClr val="771E17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18031" y="6220992"/>
            <a:ext cx="9162031" cy="646331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ru-RU" sz="800" b="1" dirty="0" smtClean="0">
              <a:solidFill>
                <a:srgbClr val="771E17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771E17"/>
                </a:solidFill>
              </a:rPr>
              <a:t>КОЛЛЕГИИ СООБЩЕСТВА</a:t>
            </a:r>
          </a:p>
          <a:p>
            <a:pPr algn="ctr"/>
            <a:endParaRPr lang="ru-RU" sz="800" dirty="0" smtClean="0">
              <a:solidFill>
                <a:srgbClr val="771E17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Click="0" advTm="2000">
        <p14:switch dir="r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Admin\Рабочий стол\prez\social-enterprise2-1366x7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9" y="692696"/>
            <a:ext cx="9137391" cy="5760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http://con-col.com/images/gallery/86540052.jpg?rand=470468317"/>
          <p:cNvPicPr>
            <a:picLocks noChangeAspect="1" noChangeArrowheads="1"/>
          </p:cNvPicPr>
          <p:nvPr/>
        </p:nvPicPr>
        <p:blipFill rotWithShape="1">
          <a:blip r:embed="rId3" cstate="print"/>
          <a:srcRect b="7248"/>
          <a:stretch/>
        </p:blipFill>
        <p:spPr bwMode="auto">
          <a:xfrm>
            <a:off x="6444208" y="3306270"/>
            <a:ext cx="2181963" cy="261700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3" name="Picture 2" descr="http://con-col.com/images/gallery/36813448.jpg?rand=57541625"/>
          <p:cNvPicPr>
            <a:picLocks noChangeAspect="1" noChangeArrowheads="1"/>
          </p:cNvPicPr>
          <p:nvPr/>
        </p:nvPicPr>
        <p:blipFill rotWithShape="1">
          <a:blip r:embed="rId4" cstate="print"/>
          <a:srcRect t="15686"/>
          <a:stretch/>
        </p:blipFill>
        <p:spPr bwMode="auto">
          <a:xfrm>
            <a:off x="467544" y="3429000"/>
            <a:ext cx="2102009" cy="260633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4" name="Picture 4" descr="http://con-col.com/images/gallery/54895497.jpg?rand=8868198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57035" y="1246846"/>
            <a:ext cx="2036538" cy="2279209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5" name="Picture 6" descr="http://con-col.com/images/gallery/81520235.jpg?rand=951581992"/>
          <p:cNvPicPr>
            <a:picLocks noChangeAspect="1" noChangeArrowheads="1"/>
          </p:cNvPicPr>
          <p:nvPr/>
        </p:nvPicPr>
        <p:blipFill rotWithShape="1">
          <a:blip r:embed="rId6" cstate="print"/>
          <a:srcRect t="5773" b="9892"/>
          <a:stretch/>
        </p:blipFill>
        <p:spPr bwMode="auto">
          <a:xfrm>
            <a:off x="3090551" y="3586386"/>
            <a:ext cx="3259670" cy="2149353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6" name="Picture 8" descr="http://con-col.com/images/gallery/25404937.jpg?rand=431241728"/>
          <p:cNvPicPr>
            <a:picLocks noChangeAspect="1" noChangeArrowheads="1"/>
          </p:cNvPicPr>
          <p:nvPr/>
        </p:nvPicPr>
        <p:blipFill rotWithShape="1">
          <a:blip r:embed="rId7" cstate="print"/>
          <a:srcRect t="19621" b="19565"/>
          <a:stretch/>
        </p:blipFill>
        <p:spPr bwMode="auto">
          <a:xfrm>
            <a:off x="5868144" y="1395608"/>
            <a:ext cx="2958539" cy="1906543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7" name="Picture 10" descr="http://con-col.com/images/gallery/56096388.jpg?rand=955258486"/>
          <p:cNvPicPr>
            <a:picLocks noChangeAspect="1" noChangeArrowheads="1"/>
          </p:cNvPicPr>
          <p:nvPr/>
        </p:nvPicPr>
        <p:blipFill rotWithShape="1">
          <a:blip r:embed="rId8" cstate="print"/>
          <a:srcRect t="12377" b="11105"/>
          <a:stretch/>
        </p:blipFill>
        <p:spPr bwMode="auto">
          <a:xfrm>
            <a:off x="248668" y="1355865"/>
            <a:ext cx="2811164" cy="1946287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8" name="TextBox 17"/>
          <p:cNvSpPr txBox="1"/>
          <p:nvPr/>
        </p:nvSpPr>
        <p:spPr>
          <a:xfrm>
            <a:off x="-24045" y="6211669"/>
            <a:ext cx="9162031" cy="646331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ru-RU" sz="800" b="1" dirty="0" smtClean="0">
              <a:solidFill>
                <a:srgbClr val="771E17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771E17"/>
                </a:solidFill>
              </a:rPr>
              <a:t>КОЛЛЕГИИ СООБЩЕСТВА</a:t>
            </a:r>
          </a:p>
          <a:p>
            <a:pPr algn="ctr"/>
            <a:endParaRPr lang="ru-RU" sz="800" dirty="0" smtClean="0">
              <a:solidFill>
                <a:srgbClr val="771E17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-17480" y="0"/>
            <a:ext cx="9162031" cy="1261884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ru-RU" sz="800" b="1" dirty="0" smtClean="0">
              <a:solidFill>
                <a:srgbClr val="771E1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000" b="1" dirty="0" smtClean="0">
                <a:solidFill>
                  <a:srgbClr val="771E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КОЛЛЕГИЯ</a:t>
            </a:r>
          </a:p>
          <a:p>
            <a:pPr algn="ctr"/>
            <a:r>
              <a:rPr lang="ru-RU" sz="2000" b="1" i="1" dirty="0" smtClean="0">
                <a:solidFill>
                  <a:srgbClr val="771E17"/>
                </a:solidFill>
              </a:rPr>
              <a:t>ПО ВЗАИМОДЕЙСТВИЮ С ВЛАСТНЫМИ СТРУКТУРАМИ, </a:t>
            </a:r>
          </a:p>
          <a:p>
            <a:pPr algn="ctr"/>
            <a:r>
              <a:rPr lang="ru-RU" sz="2000" b="1" i="1" dirty="0" smtClean="0">
                <a:solidFill>
                  <a:srgbClr val="771E17"/>
                </a:solidFill>
              </a:rPr>
              <a:t>СОЮЗАМИ ПРЕДПРИНИМАТЕЛЕЙ И РЕГИОНАМИ РФ</a:t>
            </a:r>
            <a:endParaRPr lang="en-US" sz="2000" b="1" i="1" dirty="0" smtClean="0">
              <a:solidFill>
                <a:srgbClr val="771E17"/>
              </a:solidFill>
            </a:endParaRPr>
          </a:p>
          <a:p>
            <a:pPr algn="ctr"/>
            <a:endParaRPr lang="ru-RU" sz="800" i="1" dirty="0" smtClean="0">
              <a:solidFill>
                <a:srgbClr val="771E17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2000">
        <p:checker/>
      </p:transition>
    </mc:Choice>
    <mc:Fallback xmlns="">
      <p:transition spd="slow" advClick="0" advTm="2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Admin\Рабочий стол\prez\im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16" y="561714"/>
            <a:ext cx="9162031" cy="5914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67544" y="2348880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dirty="0" smtClean="0"/>
          </a:p>
          <a:p>
            <a:endParaRPr lang="ru-RU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7177" t="2270" b="15032"/>
          <a:stretch/>
        </p:blipFill>
        <p:spPr bwMode="auto">
          <a:xfrm>
            <a:off x="296188" y="3518771"/>
            <a:ext cx="3590982" cy="2392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738" y="3375859"/>
            <a:ext cx="3099076" cy="2678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18" name="Picture 3" descr="\\Concol1\concol1\КОНГРЕСС-КОЛЛЕГИЯ_NEW\ФОТО\ФОТО 2015\26 октября\2015min\Con-Coll-26-10-2015min\Con-Coll-26-10-2015min-6199.jpg"/>
          <p:cNvPicPr>
            <a:picLocks noChangeAspect="1" noChangeArrowheads="1"/>
          </p:cNvPicPr>
          <p:nvPr/>
        </p:nvPicPr>
        <p:blipFill rotWithShape="1">
          <a:blip r:embed="rId5" cstate="print"/>
          <a:srcRect t="6977" b="27742"/>
          <a:stretch/>
        </p:blipFill>
        <p:spPr bwMode="auto">
          <a:xfrm>
            <a:off x="3083141" y="865196"/>
            <a:ext cx="2589292" cy="2344651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9" name="Picture 2" descr="http://con-col.com/images/gallery/10762579.jpg?rand=263907654"/>
          <p:cNvPicPr>
            <a:picLocks noChangeAspect="1" noChangeArrowheads="1"/>
          </p:cNvPicPr>
          <p:nvPr/>
        </p:nvPicPr>
        <p:blipFill rotWithShape="1">
          <a:blip r:embed="rId6" cstate="print"/>
          <a:srcRect b="18572"/>
          <a:stretch/>
        </p:blipFill>
        <p:spPr bwMode="auto">
          <a:xfrm>
            <a:off x="6422206" y="435307"/>
            <a:ext cx="2682543" cy="2637575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2294" name="Picture 6" descr="\\Concol1\concol1\КОНГРЕСС-КОЛЛЕГИЯ_NEW\ФОТО\ФОТО 2015\29.01\ConColl-29-01-2015-min\ConColl-29-01-2015-008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79912" y="3822278"/>
            <a:ext cx="2104542" cy="2454619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15" name="TextBox 14"/>
          <p:cNvSpPr txBox="1"/>
          <p:nvPr/>
        </p:nvSpPr>
        <p:spPr>
          <a:xfrm>
            <a:off x="-9016" y="6211669"/>
            <a:ext cx="9162031" cy="646331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ru-RU" sz="800" b="1" dirty="0" smtClean="0">
              <a:solidFill>
                <a:srgbClr val="771E17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771E17"/>
                </a:solidFill>
              </a:rPr>
              <a:t>КОЛЛЕГИИ СООБЩЕСТВА</a:t>
            </a:r>
          </a:p>
          <a:p>
            <a:pPr algn="ctr"/>
            <a:endParaRPr lang="ru-RU" sz="800" dirty="0" smtClean="0">
              <a:solidFill>
                <a:srgbClr val="771E17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0"/>
            <a:ext cx="9162031" cy="954107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ru-RU" sz="800" b="1" dirty="0" smtClean="0">
              <a:solidFill>
                <a:srgbClr val="771E1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000" b="1" dirty="0" smtClean="0">
                <a:solidFill>
                  <a:srgbClr val="771E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КОЛЛЕГИЯ</a:t>
            </a:r>
          </a:p>
          <a:p>
            <a:pPr algn="ctr"/>
            <a:r>
              <a:rPr lang="ru-RU" sz="2000" b="1" i="1" dirty="0" smtClean="0">
                <a:solidFill>
                  <a:srgbClr val="771E17"/>
                </a:solidFill>
              </a:rPr>
              <a:t>ПО КОНСАЛТИНГОВОЙ ДЕЯТЕЛЬНОСТИ</a:t>
            </a:r>
            <a:endParaRPr lang="en-US" sz="2000" b="1" i="1" dirty="0" smtClean="0">
              <a:solidFill>
                <a:srgbClr val="771E17"/>
              </a:solidFill>
            </a:endParaRPr>
          </a:p>
          <a:p>
            <a:pPr algn="ctr"/>
            <a:endParaRPr lang="ru-RU" sz="800" i="1" dirty="0" smtClean="0">
              <a:solidFill>
                <a:srgbClr val="771E17"/>
              </a:solidFill>
            </a:endParaRPr>
          </a:p>
        </p:txBody>
      </p:sp>
    </p:spTree>
  </p:cSld>
  <p:clrMapOvr>
    <a:masterClrMapping/>
  </p:clrMapOvr>
  <p:transition spd="slow" advClick="0" advTm="2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Admin\Рабочий стол\prez\cons1-650x5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35" y="0"/>
            <a:ext cx="9169049" cy="6863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-108520" y="548680"/>
            <a:ext cx="92525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/>
            <a:endParaRPr lang="ru-RU" dirty="0" smtClean="0"/>
          </a:p>
          <a:p>
            <a:endParaRPr lang="ru-RU" dirty="0"/>
          </a:p>
        </p:txBody>
      </p:sp>
      <p:pic>
        <p:nvPicPr>
          <p:cNvPr id="8" name="Picture 2" descr="http://con-col.com/images/gallery/72496609.jpg?rand=738387475"/>
          <p:cNvPicPr>
            <a:picLocks noChangeAspect="1" noChangeArrowheads="1"/>
          </p:cNvPicPr>
          <p:nvPr/>
        </p:nvPicPr>
        <p:blipFill rotWithShape="1">
          <a:blip r:embed="rId3" cstate="print"/>
          <a:srcRect r="13611" b="5264"/>
          <a:stretch/>
        </p:blipFill>
        <p:spPr bwMode="auto">
          <a:xfrm>
            <a:off x="3512760" y="3139397"/>
            <a:ext cx="2699792" cy="2592288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9" name="Picture 2" descr="http://con-col.com/images/gallery/90532665.jpg?rand=36374703"/>
          <p:cNvPicPr>
            <a:picLocks noChangeAspect="1" noChangeArrowheads="1"/>
          </p:cNvPicPr>
          <p:nvPr/>
        </p:nvPicPr>
        <p:blipFill rotWithShape="1">
          <a:blip r:embed="rId4" cstate="print"/>
          <a:srcRect l="7602" t="26758" b="5074"/>
          <a:stretch/>
        </p:blipFill>
        <p:spPr bwMode="auto">
          <a:xfrm>
            <a:off x="15910" y="3552606"/>
            <a:ext cx="3839863" cy="2448271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0" name="Picture 2" descr="http://con-col.com/images/gallery/23491188.jpg?rand=412332427"/>
          <p:cNvPicPr>
            <a:picLocks noChangeAspect="1" noChangeArrowheads="1"/>
          </p:cNvPicPr>
          <p:nvPr/>
        </p:nvPicPr>
        <p:blipFill rotWithShape="1">
          <a:blip r:embed="rId5" cstate="print"/>
          <a:srcRect t="9178" b="11010"/>
          <a:stretch/>
        </p:blipFill>
        <p:spPr bwMode="auto">
          <a:xfrm>
            <a:off x="5796136" y="871844"/>
            <a:ext cx="3231832" cy="2309467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73733" name="Picture 5" descr="\\Concol1\concol1\КОНГРЕСС-КОЛЛЕГИЯ_NEW\ФОТО\ФОТО 2015\1 окт\Con-Coll-1-10-2015min\Con-Coll-1-10-2015min\Con-Coll-1-10-2015min-326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12552" y="3393412"/>
            <a:ext cx="2553898" cy="2592287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73735" name="Picture 7" descr="http://con-col.com/images/gallery/29959133.jpg?rand=944114618"/>
          <p:cNvPicPr>
            <a:picLocks noChangeAspect="1" noChangeArrowheads="1"/>
          </p:cNvPicPr>
          <p:nvPr/>
        </p:nvPicPr>
        <p:blipFill rotWithShape="1">
          <a:blip r:embed="rId7" cstate="print"/>
          <a:srcRect t="14085" b="20287"/>
          <a:stretch/>
        </p:blipFill>
        <p:spPr bwMode="auto">
          <a:xfrm>
            <a:off x="2612192" y="843579"/>
            <a:ext cx="2826060" cy="223461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73737" name="Picture 9" descr="http://con-col.com/images/gallery/42148743.jpg?rand=669511895"/>
          <p:cNvPicPr>
            <a:picLocks noChangeAspect="1" noChangeArrowheads="1"/>
          </p:cNvPicPr>
          <p:nvPr/>
        </p:nvPicPr>
        <p:blipFill rotWithShape="1">
          <a:blip r:embed="rId8" cstate="print"/>
          <a:srcRect b="17856"/>
          <a:stretch/>
        </p:blipFill>
        <p:spPr bwMode="auto">
          <a:xfrm>
            <a:off x="323528" y="825469"/>
            <a:ext cx="2304256" cy="2727137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14" name="TextBox 13"/>
          <p:cNvSpPr txBox="1"/>
          <p:nvPr/>
        </p:nvSpPr>
        <p:spPr>
          <a:xfrm>
            <a:off x="-9016" y="6211669"/>
            <a:ext cx="9162031" cy="646331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ru-RU" sz="800" b="1" dirty="0" smtClean="0">
              <a:solidFill>
                <a:srgbClr val="771E17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771E17"/>
                </a:solidFill>
              </a:rPr>
              <a:t>КОЛЛЕГИИ СООБЩЕСТВА</a:t>
            </a:r>
          </a:p>
          <a:p>
            <a:pPr algn="ctr"/>
            <a:endParaRPr lang="ru-RU" sz="800" dirty="0" smtClean="0">
              <a:solidFill>
                <a:srgbClr val="771E17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9016" y="0"/>
            <a:ext cx="9198875" cy="954107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ru-RU" sz="800" b="1" dirty="0" smtClean="0">
              <a:solidFill>
                <a:srgbClr val="771E1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000" b="1" dirty="0" smtClean="0">
                <a:solidFill>
                  <a:srgbClr val="771E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КОЛЛЕГИЯ</a:t>
            </a:r>
          </a:p>
          <a:p>
            <a:pPr algn="ctr"/>
            <a:r>
              <a:rPr lang="ru-RU" sz="2000" b="1" i="1" dirty="0" smtClean="0">
                <a:solidFill>
                  <a:srgbClr val="771E17"/>
                </a:solidFill>
              </a:rPr>
              <a:t>ПО МЕЖДУНАРОДНОМУ СОТРУДНИЧЕСТВУ</a:t>
            </a:r>
            <a:endParaRPr lang="en-US" sz="2000" b="1" i="1" dirty="0" smtClean="0">
              <a:solidFill>
                <a:srgbClr val="771E17"/>
              </a:solidFill>
            </a:endParaRPr>
          </a:p>
          <a:p>
            <a:pPr algn="ctr"/>
            <a:endParaRPr lang="ru-RU" sz="800" i="1" dirty="0" smtClean="0">
              <a:solidFill>
                <a:srgbClr val="771E17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2000">
        <p:checker/>
      </p:transition>
    </mc:Choice>
    <mc:Fallback xmlns="">
      <p:transition spd="slow" advClick="0" advTm="2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viktorgant.ru/images/metod-povisheniya-effektivnosti-viktora-ganta.jpg"/>
          <p:cNvPicPr>
            <a:picLocks noChangeAspect="1" noChangeArrowheads="1"/>
          </p:cNvPicPr>
          <p:nvPr/>
        </p:nvPicPr>
        <p:blipFill rotWithShape="1">
          <a:blip r:embed="rId3" cstate="print"/>
          <a:srcRect b="4298"/>
          <a:stretch/>
        </p:blipFill>
        <p:spPr bwMode="auto">
          <a:xfrm>
            <a:off x="-20896" y="3284984"/>
            <a:ext cx="2270141" cy="376399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81928" name="Picture 8" descr="http://imgsdown.1mobile.com/group2/M00/CF/E3/S36rZFWRIOeAbk1qAAHbtMcrhJU91.jpeg"/>
          <p:cNvPicPr>
            <a:picLocks noChangeAspect="1" noChangeArrowheads="1"/>
          </p:cNvPicPr>
          <p:nvPr/>
        </p:nvPicPr>
        <p:blipFill rotWithShape="1">
          <a:blip r:embed="rId4" cstate="print"/>
          <a:srcRect l="2265"/>
          <a:stretch/>
        </p:blipFill>
        <p:spPr bwMode="auto">
          <a:xfrm>
            <a:off x="2373780" y="0"/>
            <a:ext cx="4574483" cy="6858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13" name="Picture 6" descr="http://con-col.com/images/gallery/38798385.jpg?rand=9433812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55780" y="2276872"/>
            <a:ext cx="2336393" cy="223224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5" name="Picture 10" descr="http://con-col.com/images/gallery/97708834.jpg?rand=40707786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20896" y="2138199"/>
            <a:ext cx="2477423" cy="2293569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6" name="Picture 12" descr="http://con-col.com/images/gallery/94023554.jpg?rand=92851369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88224" y="116632"/>
            <a:ext cx="2219899" cy="216024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7" name="Picture 14" descr="http://con-col.com/images/gallery/13075936.jpg?rand=943310429"/>
          <p:cNvPicPr>
            <a:picLocks noChangeAspect="1" noChangeArrowheads="1"/>
          </p:cNvPicPr>
          <p:nvPr/>
        </p:nvPicPr>
        <p:blipFill rotWithShape="1">
          <a:blip r:embed="rId8" cstate="print"/>
          <a:srcRect b="19951"/>
          <a:stretch/>
        </p:blipFill>
        <p:spPr bwMode="auto">
          <a:xfrm>
            <a:off x="179512" y="161967"/>
            <a:ext cx="3131257" cy="201746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8" name="Picture 8" descr="http://con-col.com/images/gallery/72496609.jpg?rand=11962162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63492" y="50898"/>
            <a:ext cx="2592288" cy="213698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81930" name="Picture 10" descr="http://con-col.com/images/gallery/23454687.jpg?rand=22426230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835696" y="4664192"/>
            <a:ext cx="2376265" cy="219380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81932" name="Picture 12" descr="http://con-col.com/images/gallery/93239429.jpg?rand=77683204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619726" y="4595596"/>
            <a:ext cx="2232248" cy="216024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4" name="Picture 2" descr="http://con-col.com/images/gallery/46467320.jpg?rand=74925002"/>
          <p:cNvPicPr>
            <a:picLocks noChangeAspect="1" noChangeArrowheads="1"/>
          </p:cNvPicPr>
          <p:nvPr/>
        </p:nvPicPr>
        <p:blipFill rotWithShape="1">
          <a:blip r:embed="rId12" cstate="print"/>
          <a:srcRect l="37965" b="20514"/>
          <a:stretch/>
        </p:blipFill>
        <p:spPr bwMode="auto">
          <a:xfrm>
            <a:off x="2665624" y="2326568"/>
            <a:ext cx="2195736" cy="2376263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Click="0" advTm="2000">
        <p14:switch dir="r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Admin\Рабочий стол\prez\img-20150422145656-77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3" t="126" r="2563"/>
          <a:stretch/>
        </p:blipFill>
        <p:spPr bwMode="auto">
          <a:xfrm>
            <a:off x="-9016" y="692696"/>
            <a:ext cx="9162031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692696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ru-RU" dirty="0" smtClean="0"/>
              <a:t> 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3" cstate="print"/>
          <a:srcRect t="12006" r="5609" b="13057"/>
          <a:stretch/>
        </p:blipFill>
        <p:spPr bwMode="auto">
          <a:xfrm>
            <a:off x="2915816" y="3537012"/>
            <a:ext cx="4802130" cy="2817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74763" name="Picture 11" descr="\\Concol1\concol1\КОНГРЕСС-КОЛЛЕГИЯ_NEW\ФОТО\ФОТО 2015\9 апреля\Congres-Collegiy-09-04-2015-vse\ConColl-09-04-2015-5253.jpg"/>
          <p:cNvPicPr>
            <a:picLocks noChangeAspect="1" noChangeArrowheads="1"/>
          </p:cNvPicPr>
          <p:nvPr/>
        </p:nvPicPr>
        <p:blipFill rotWithShape="1">
          <a:blip r:embed="rId4" cstate="print"/>
          <a:srcRect t="3924" b="17532"/>
          <a:stretch/>
        </p:blipFill>
        <p:spPr bwMode="auto">
          <a:xfrm>
            <a:off x="13350" y="1020575"/>
            <a:ext cx="2466134" cy="2761251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74764" name="Picture 12" descr="\\Concol1\concol1\КОНГРЕСС-КОЛЛЕГИЯ_NEW\ФОТО\ФОТО 2015\29.01\ConColl-29-01-2015-min\ConColl-29-01-2015-0074.jpg"/>
          <p:cNvPicPr>
            <a:picLocks noChangeAspect="1" noChangeArrowheads="1"/>
          </p:cNvPicPr>
          <p:nvPr/>
        </p:nvPicPr>
        <p:blipFill rotWithShape="1">
          <a:blip r:embed="rId5" cstate="print"/>
          <a:srcRect t="7043" b="26667"/>
          <a:stretch/>
        </p:blipFill>
        <p:spPr bwMode="auto">
          <a:xfrm>
            <a:off x="450762" y="3437920"/>
            <a:ext cx="2461798" cy="2797012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74765" name="Picture 13" descr="\\Concol1\concol1\КОНГРЕСС-КОЛЛЕГИЯ_NEW\ФОТО\ФОТО 2015\29.01\ConColl-29-01-2015-min\ConColl-29-01-2015-0063.jpg"/>
          <p:cNvPicPr>
            <a:picLocks noChangeAspect="1" noChangeArrowheads="1"/>
          </p:cNvPicPr>
          <p:nvPr/>
        </p:nvPicPr>
        <p:blipFill rotWithShape="1">
          <a:blip r:embed="rId6" cstate="print"/>
          <a:srcRect t="21657" r="3279" b="19405"/>
          <a:stretch/>
        </p:blipFill>
        <p:spPr bwMode="auto">
          <a:xfrm>
            <a:off x="3598543" y="1484784"/>
            <a:ext cx="5606455" cy="252028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17" name="TextBox 16"/>
          <p:cNvSpPr txBox="1"/>
          <p:nvPr/>
        </p:nvSpPr>
        <p:spPr>
          <a:xfrm>
            <a:off x="-9016" y="-15587"/>
            <a:ext cx="9198875" cy="954107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ru-RU" sz="800" b="1" dirty="0" smtClean="0">
              <a:solidFill>
                <a:srgbClr val="771E1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000" b="1" dirty="0" smtClean="0">
                <a:solidFill>
                  <a:srgbClr val="771E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КОЛЛЕГИЯ</a:t>
            </a:r>
          </a:p>
          <a:p>
            <a:pPr algn="ctr"/>
            <a:r>
              <a:rPr lang="ru-RU" sz="2000" b="1" i="1" dirty="0" smtClean="0">
                <a:solidFill>
                  <a:srgbClr val="771E17"/>
                </a:solidFill>
              </a:rPr>
              <a:t>ПО РЕАЛИЗАЦИИ АНТИКРИЗИСНЫХ МЕР</a:t>
            </a:r>
            <a:endParaRPr lang="en-US" sz="2000" b="1" i="1" dirty="0" smtClean="0">
              <a:solidFill>
                <a:srgbClr val="771E17"/>
              </a:solidFill>
            </a:endParaRPr>
          </a:p>
          <a:p>
            <a:pPr algn="ctr"/>
            <a:endParaRPr lang="ru-RU" sz="800" i="1" dirty="0" smtClean="0">
              <a:solidFill>
                <a:srgbClr val="771E17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-9016" y="6211669"/>
            <a:ext cx="9162031" cy="646331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ru-RU" sz="800" b="1" dirty="0" smtClean="0">
              <a:solidFill>
                <a:srgbClr val="771E17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771E17"/>
                </a:solidFill>
              </a:rPr>
              <a:t>КОЛЛЕГИИ СООБЩЕСТВА</a:t>
            </a:r>
          </a:p>
          <a:p>
            <a:pPr algn="ctr"/>
            <a:endParaRPr lang="ru-RU" sz="800" dirty="0" smtClean="0">
              <a:solidFill>
                <a:srgbClr val="771E17"/>
              </a:solidFill>
            </a:endParaRPr>
          </a:p>
        </p:txBody>
      </p:sp>
      <p:pic>
        <p:nvPicPr>
          <p:cNvPr id="9" name="Picture 8" descr="http://con-col.com/images/gallery/45526796.jpg?rand=662263570"/>
          <p:cNvPicPr>
            <a:picLocks noChangeAspect="1" noChangeArrowheads="1"/>
          </p:cNvPicPr>
          <p:nvPr/>
        </p:nvPicPr>
        <p:blipFill rotWithShape="1">
          <a:blip r:embed="rId7" cstate="print"/>
          <a:srcRect b="19150"/>
          <a:stretch/>
        </p:blipFill>
        <p:spPr bwMode="auto">
          <a:xfrm>
            <a:off x="2222585" y="938520"/>
            <a:ext cx="2113216" cy="2424366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ransition spd="slow" advClick="0" advTm="2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Admin\Рабочий стол\prez\1423251815_3900551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80" y="620688"/>
            <a:ext cx="9183416" cy="5739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con-col.com/images/gallery/91027914.jpg?rand=525712457"/>
          <p:cNvPicPr>
            <a:picLocks noChangeAspect="1" noChangeArrowheads="1"/>
          </p:cNvPicPr>
          <p:nvPr/>
        </p:nvPicPr>
        <p:blipFill rotWithShape="1">
          <a:blip r:embed="rId3" cstate="print"/>
          <a:srcRect t="8196" b="11429"/>
          <a:stretch/>
        </p:blipFill>
        <p:spPr bwMode="auto">
          <a:xfrm>
            <a:off x="1353786" y="980727"/>
            <a:ext cx="3452659" cy="2398641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1" name="Picture 4" descr="http://con-col.com/images/gallery/81595179.jpg?rand=308607052"/>
          <p:cNvPicPr>
            <a:picLocks noChangeAspect="1" noChangeArrowheads="1"/>
          </p:cNvPicPr>
          <p:nvPr/>
        </p:nvPicPr>
        <p:blipFill rotWithShape="1">
          <a:blip r:embed="rId4" cstate="print"/>
          <a:srcRect t="18716" r="22544"/>
          <a:stretch/>
        </p:blipFill>
        <p:spPr bwMode="auto">
          <a:xfrm>
            <a:off x="6948264" y="3612138"/>
            <a:ext cx="2425784" cy="2516829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2" name="Picture 2" descr="http://con-col.com/images/gallery/73554074.jpg?rand=61054527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1754" y="2143378"/>
            <a:ext cx="2304256" cy="2519845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3" name="Picture 1" descr="\\Concol1\concol1\КОНГРЕСС-КОЛЛЕГИЯ_NEW\ФОТО\фото 2014\11.09\ConColl-11-09-2014-min\ConColl-11-09-2014-min\Con-Coll-11-09-2014-501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18214" y="3162560"/>
            <a:ext cx="4176463" cy="288032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4" name="Picture 6" descr="http://con-col.com/images/gallery/71040017.jpg?rand=433400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85899" y="3713757"/>
            <a:ext cx="2461965" cy="2461965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17" name="TextBox 16"/>
          <p:cNvSpPr txBox="1"/>
          <p:nvPr/>
        </p:nvSpPr>
        <p:spPr>
          <a:xfrm>
            <a:off x="-28039" y="-54117"/>
            <a:ext cx="9198875" cy="954107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ru-RU" sz="800" b="1" dirty="0" smtClean="0">
              <a:solidFill>
                <a:srgbClr val="771E1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000" b="1" dirty="0" smtClean="0">
                <a:solidFill>
                  <a:srgbClr val="771E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КОЛЛЕГИЯ</a:t>
            </a:r>
          </a:p>
          <a:p>
            <a:pPr algn="ctr"/>
            <a:r>
              <a:rPr lang="ru-RU" sz="2000" b="1" i="1" dirty="0" smtClean="0">
                <a:solidFill>
                  <a:srgbClr val="771E17"/>
                </a:solidFill>
              </a:rPr>
              <a:t>ПО ВОПРОСАМ КАЧЕСТВА ЖИЗНИ</a:t>
            </a:r>
            <a:endParaRPr lang="en-US" sz="2000" b="1" i="1" dirty="0" smtClean="0">
              <a:solidFill>
                <a:srgbClr val="771E17"/>
              </a:solidFill>
            </a:endParaRPr>
          </a:p>
          <a:p>
            <a:pPr algn="ctr"/>
            <a:endParaRPr lang="ru-RU" sz="800" i="1" dirty="0" smtClean="0">
              <a:solidFill>
                <a:srgbClr val="771E17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-9016" y="6211669"/>
            <a:ext cx="9162031" cy="646331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ru-RU" sz="800" b="1" dirty="0" smtClean="0">
              <a:solidFill>
                <a:srgbClr val="771E17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771E17"/>
                </a:solidFill>
              </a:rPr>
              <a:t>КОЛЛЕГИИ СООБЩЕСТВА</a:t>
            </a:r>
          </a:p>
          <a:p>
            <a:pPr algn="ctr"/>
            <a:endParaRPr lang="ru-RU" sz="800" dirty="0" smtClean="0">
              <a:solidFill>
                <a:srgbClr val="771E17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prez\team_work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7" y="692697"/>
            <a:ext cx="9109974" cy="584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cs622521.vk.me/v622521380/331a9/vizsvMNks6s.jpg"/>
          <p:cNvPicPr>
            <a:picLocks noChangeAspect="1" noChangeArrowheads="1"/>
          </p:cNvPicPr>
          <p:nvPr/>
        </p:nvPicPr>
        <p:blipFill rotWithShape="1">
          <a:blip r:embed="rId3" cstate="print"/>
          <a:srcRect b="23195"/>
          <a:stretch/>
        </p:blipFill>
        <p:spPr bwMode="auto">
          <a:xfrm rot="21034029">
            <a:off x="354205" y="3932064"/>
            <a:ext cx="5400397" cy="1698641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8" name="TextBox 7"/>
          <p:cNvSpPr txBox="1"/>
          <p:nvPr/>
        </p:nvSpPr>
        <p:spPr>
          <a:xfrm>
            <a:off x="-9016" y="0"/>
            <a:ext cx="9198875" cy="954107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ru-RU" sz="800" b="1" dirty="0" smtClean="0">
              <a:solidFill>
                <a:srgbClr val="771E1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000" b="1" dirty="0" smtClean="0">
                <a:solidFill>
                  <a:srgbClr val="771E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УСЛУГИ</a:t>
            </a:r>
          </a:p>
          <a:p>
            <a:pPr algn="ctr"/>
            <a:r>
              <a:rPr lang="ru-RU" sz="2000" b="1" i="1" dirty="0" smtClean="0">
                <a:solidFill>
                  <a:srgbClr val="771E17"/>
                </a:solidFill>
              </a:rPr>
              <a:t>ПО ПРОДВИЖЕНИЮ КОММЕРЧЕСКИХ ИНЕРЕСОВ</a:t>
            </a:r>
            <a:endParaRPr lang="en-US" sz="2000" b="1" i="1" dirty="0" smtClean="0">
              <a:solidFill>
                <a:srgbClr val="771E17"/>
              </a:solidFill>
            </a:endParaRPr>
          </a:p>
          <a:p>
            <a:pPr algn="ctr"/>
            <a:endParaRPr lang="ru-RU" sz="800" i="1" dirty="0" smtClean="0">
              <a:solidFill>
                <a:srgbClr val="771E17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211669"/>
            <a:ext cx="9162031" cy="646331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ru-RU" sz="800" b="1" dirty="0" smtClean="0">
              <a:solidFill>
                <a:srgbClr val="771E17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771E17"/>
                </a:solidFill>
              </a:rPr>
              <a:t>УСЛУГИ</a:t>
            </a:r>
          </a:p>
          <a:p>
            <a:pPr algn="ctr"/>
            <a:endParaRPr lang="ru-RU" sz="800" dirty="0" smtClean="0">
              <a:solidFill>
                <a:srgbClr val="771E17"/>
              </a:solidFill>
            </a:endParaRPr>
          </a:p>
        </p:txBody>
      </p:sp>
      <p:pic>
        <p:nvPicPr>
          <p:cNvPr id="6" name="Picture 8" descr="http://cs622521.vk.me/v622521380/331a9/vizsvMNks6s.jpg"/>
          <p:cNvPicPr>
            <a:picLocks noChangeAspect="1" noChangeArrowheads="1"/>
          </p:cNvPicPr>
          <p:nvPr/>
        </p:nvPicPr>
        <p:blipFill rotWithShape="1">
          <a:blip r:embed="rId3" cstate="print"/>
          <a:srcRect l="49547" b="23195"/>
          <a:stretch/>
        </p:blipFill>
        <p:spPr bwMode="auto">
          <a:xfrm rot="21034029">
            <a:off x="4719721" y="2195607"/>
            <a:ext cx="1602129" cy="99882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" name="Picture 8" descr="http://cs622521.vk.me/v622521380/331a9/vizsvMNks6s.jpg"/>
          <p:cNvPicPr>
            <a:picLocks noChangeAspect="1" noChangeArrowheads="1"/>
          </p:cNvPicPr>
          <p:nvPr/>
        </p:nvPicPr>
        <p:blipFill rotWithShape="1">
          <a:blip r:embed="rId3" cstate="print"/>
          <a:srcRect l="49547" b="23195"/>
          <a:stretch/>
        </p:blipFill>
        <p:spPr bwMode="auto">
          <a:xfrm rot="21034029">
            <a:off x="6386507" y="2514602"/>
            <a:ext cx="2131622" cy="1324679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" name="Picture 8" descr="http://cs622521.vk.me/v622521380/331a9/vizsvMNks6s.jpg"/>
          <p:cNvPicPr>
            <a:picLocks noChangeAspect="1" noChangeArrowheads="1"/>
          </p:cNvPicPr>
          <p:nvPr/>
        </p:nvPicPr>
        <p:blipFill rotWithShape="1">
          <a:blip r:embed="rId3" cstate="print"/>
          <a:srcRect l="49547" b="23195"/>
          <a:stretch/>
        </p:blipFill>
        <p:spPr bwMode="auto">
          <a:xfrm rot="21034029">
            <a:off x="6846488" y="1378822"/>
            <a:ext cx="1613899" cy="1002944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2000">
        <p14:prism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0-tub-ru.yandex.net/i?id=c6a217cb25211b6425947dd588ffddce&amp;n=33&amp;h=190&amp;w=33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7439" y="7938"/>
            <a:ext cx="9198875" cy="6850062"/>
          </a:xfrm>
          <a:prstGeom prst="rect">
            <a:avLst/>
          </a:prstGeom>
          <a:noFill/>
        </p:spPr>
      </p:pic>
      <p:sp>
        <p:nvSpPr>
          <p:cNvPr id="20" name="Равнобедренный треугольник 19"/>
          <p:cNvSpPr/>
          <p:nvPr/>
        </p:nvSpPr>
        <p:spPr>
          <a:xfrm>
            <a:off x="6058006" y="1024686"/>
            <a:ext cx="3097569" cy="4249138"/>
          </a:xfrm>
          <a:prstGeom prst="triangl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 smtClean="0">
              <a:solidFill>
                <a:schemeClr val="tx1"/>
              </a:solidFill>
            </a:endParaRPr>
          </a:p>
          <a:p>
            <a:pPr algn="ctr"/>
            <a:endParaRPr lang="en-US" sz="2400" b="1" dirty="0" smtClean="0">
              <a:solidFill>
                <a:schemeClr val="bg1"/>
              </a:solidFill>
            </a:endParaRPr>
          </a:p>
          <a:p>
            <a:pPr algn="ctr"/>
            <a:endParaRPr lang="en-US" sz="2400" b="1" dirty="0" smtClean="0">
              <a:solidFill>
                <a:schemeClr val="bg1"/>
              </a:solidFill>
            </a:endParaRPr>
          </a:p>
        </p:txBody>
      </p:sp>
      <p:sp>
        <p:nvSpPr>
          <p:cNvPr id="21" name="Равнобедренный треугольник 20"/>
          <p:cNvSpPr/>
          <p:nvPr/>
        </p:nvSpPr>
        <p:spPr>
          <a:xfrm>
            <a:off x="2961662" y="1025351"/>
            <a:ext cx="3096344" cy="4248473"/>
          </a:xfrm>
          <a:prstGeom prst="triangle">
            <a:avLst>
              <a:gd name="adj" fmla="val 48713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en-US" sz="32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ru-RU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2" name="Равнобедренный треугольник 21"/>
          <p:cNvSpPr/>
          <p:nvPr/>
        </p:nvSpPr>
        <p:spPr>
          <a:xfrm>
            <a:off x="11574" y="1169368"/>
            <a:ext cx="2950088" cy="4104456"/>
          </a:xfrm>
          <a:prstGeom prst="triangle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 smtClean="0">
              <a:solidFill>
                <a:srgbClr val="FF0000"/>
              </a:solidFill>
            </a:endParaRPr>
          </a:p>
          <a:p>
            <a:pPr algn="ctr"/>
            <a:endParaRPr lang="en-US" sz="3200" b="1" dirty="0" smtClean="0">
              <a:solidFill>
                <a:srgbClr val="FF0000"/>
              </a:solidFill>
            </a:endParaRPr>
          </a:p>
        </p:txBody>
      </p:sp>
      <p:pic>
        <p:nvPicPr>
          <p:cNvPr id="1028" name="Picture 4" descr="http://dostavshik-dn.ru.host1410926.serv54.hostland.pro/image/mail.r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2947" y="2940725"/>
            <a:ext cx="1427341" cy="1427342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23" name="Рисунок 22" descr="KK_Logo.wm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23928" y="3068960"/>
            <a:ext cx="976030" cy="117087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utoShape 2" descr="https://cdn.riastatic.com/photosnew/general/adv_photos/rabota_na_sebya_bez_vlozhenyy__25400257m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6" name="AutoShape 4" descr="https://cdn.riastatic.com/photosnew/general/adv_photos/rabota_na_sebya_bez_vlozhenyy__25400257m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" name="Picture 7" descr="http://realybiz.ru/wp-content/uploads/2013/08/%D0%BF%D1%80%D0%BE%D0%B4%D0%B0%D0%B6%D0%B0-%D1%82%D0%BE%D0%B2%D0%B0%D1%80%D0%BE%D0%B2-%D1%87%D0%B5%D1%80%D0%B5%D0%B7-%D0%B8%D0%BD%D1%82%D0%B5%D1%80%D0%BD%D0%B5%D1%82-1024x3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27439" y="5273824"/>
            <a:ext cx="9198876" cy="1584176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-27438" y="0"/>
            <a:ext cx="9198875" cy="646331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ru-RU" sz="800" b="1" dirty="0">
              <a:solidFill>
                <a:srgbClr val="771E1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000" b="1" dirty="0" smtClean="0">
                <a:solidFill>
                  <a:srgbClr val="771E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ИНФОРМАЦИОННОЕ ПОЛЕ</a:t>
            </a:r>
          </a:p>
          <a:p>
            <a:pPr algn="ctr"/>
            <a:endParaRPr lang="ru-RU" sz="800" b="1" dirty="0" smtClean="0">
              <a:solidFill>
                <a:srgbClr val="771E1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1" name="Picture 3" descr="C:\Documents and Settings\Admin\Рабочий стол\prez\-Twitter_Facebook_98324728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19"/>
          <a:stretch/>
        </p:blipFill>
        <p:spPr bwMode="auto">
          <a:xfrm>
            <a:off x="6815072" y="3347927"/>
            <a:ext cx="1593553" cy="961242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одзаголовок 2"/>
          <p:cNvSpPr txBox="1">
            <a:spLocks/>
          </p:cNvSpPr>
          <p:nvPr/>
        </p:nvSpPr>
        <p:spPr>
          <a:xfrm>
            <a:off x="6455274" y="4378480"/>
            <a:ext cx="2304256" cy="895344"/>
          </a:xfrm>
          <a:prstGeom prst="rect">
            <a:avLst/>
          </a:prstGeom>
        </p:spPr>
        <p:txBody>
          <a:bodyPr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defRPr/>
            </a:pPr>
            <a:r>
              <a:rPr lang="en-US" sz="3600" spc="300" dirty="0" smtClean="0">
                <a:solidFill>
                  <a:schemeClr val="bg1"/>
                </a:solidFill>
                <a:cs typeface="Times New Roman" pitchFamily="18" charset="0"/>
              </a:rPr>
              <a:t>Facebook</a:t>
            </a:r>
            <a:endParaRPr lang="ru-RU" sz="3600" spc="300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17" name="Подзаголовок 2"/>
          <p:cNvSpPr txBox="1">
            <a:spLocks/>
          </p:cNvSpPr>
          <p:nvPr/>
        </p:nvSpPr>
        <p:spPr>
          <a:xfrm>
            <a:off x="3357706" y="4378480"/>
            <a:ext cx="2304256" cy="895344"/>
          </a:xfrm>
          <a:prstGeom prst="rect">
            <a:avLst/>
          </a:prstGeom>
        </p:spPr>
        <p:txBody>
          <a:bodyPr rtlCol="0">
            <a:norm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defRPr/>
            </a:pPr>
            <a:r>
              <a:rPr lang="en-US" sz="3300" spc="300" dirty="0" smtClean="0">
                <a:solidFill>
                  <a:srgbClr val="1C0896"/>
                </a:solidFill>
                <a:cs typeface="Times New Roman" pitchFamily="18" charset="0"/>
              </a:rPr>
              <a:t>Web</a:t>
            </a:r>
            <a:endParaRPr lang="ru-RU" sz="3300" spc="300" dirty="0">
              <a:solidFill>
                <a:srgbClr val="1C0896"/>
              </a:solidFill>
              <a:cs typeface="Times New Roman" pitchFamily="18" charset="0"/>
            </a:endParaRPr>
          </a:p>
        </p:txBody>
      </p:sp>
      <p:sp>
        <p:nvSpPr>
          <p:cNvPr id="18" name="Подзаголовок 2"/>
          <p:cNvSpPr txBox="1">
            <a:spLocks/>
          </p:cNvSpPr>
          <p:nvPr/>
        </p:nvSpPr>
        <p:spPr>
          <a:xfrm>
            <a:off x="334490" y="4378480"/>
            <a:ext cx="2304256" cy="895344"/>
          </a:xfrm>
          <a:prstGeom prst="rect">
            <a:avLst/>
          </a:prstGeom>
        </p:spPr>
        <p:txBody>
          <a:bodyPr rtlCol="0">
            <a:norm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defRPr/>
            </a:pPr>
            <a:r>
              <a:rPr lang="en-US" sz="3300" spc="300" dirty="0" smtClean="0">
                <a:solidFill>
                  <a:srgbClr val="FFFF00"/>
                </a:solidFill>
                <a:cs typeface="Times New Roman" pitchFamily="18" charset="0"/>
              </a:rPr>
              <a:t>  </a:t>
            </a:r>
            <a:r>
              <a:rPr lang="en-US" sz="3300" spc="300" dirty="0" err="1" smtClean="0">
                <a:solidFill>
                  <a:srgbClr val="CC9900"/>
                </a:solidFill>
                <a:cs typeface="Times New Roman" pitchFamily="18" charset="0"/>
              </a:rPr>
              <a:t>Email</a:t>
            </a:r>
            <a:r>
              <a:rPr lang="en-US" sz="3300" spc="300" dirty="0" err="1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b</a:t>
            </a:r>
            <a:endParaRPr lang="ru-RU" sz="3300" spc="300" dirty="0">
              <a:solidFill>
                <a:schemeClr val="accent1">
                  <a:lumMod val="75000"/>
                </a:schemeClr>
              </a:solidFill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 descr="KK_Logo.wm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84368" y="4149080"/>
            <a:ext cx="976579" cy="1171530"/>
          </a:xfrm>
          <a:prstGeom prst="rect">
            <a:avLst/>
          </a:prstGeom>
        </p:spPr>
      </p:pic>
      <p:sp>
        <p:nvSpPr>
          <p:cNvPr id="53250" name="AutoShape 2" descr="https://im3-tub-ru.yandex.net/i?id=82e7317156e6af44df881b10567c681c&amp;n=33&amp;h=190&amp;w=30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3252" name="Picture 4" descr="http://p1.pichost.me/i/39/16178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937"/>
            <a:ext cx="9144000" cy="6858000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53253" name="Picture 5" descr="\\Concol1\concol1\КОНГРЕСС-КОЛЛЕГИЯ_NEW\ФОТО\ФОТО 2015\14 декабря\ConColl-14-12-2015-min\ConColl-14-12-2015min-8813.jpg"/>
          <p:cNvPicPr>
            <a:picLocks noChangeAspect="1" noChangeArrowheads="1"/>
          </p:cNvPicPr>
          <p:nvPr/>
        </p:nvPicPr>
        <p:blipFill rotWithShape="1">
          <a:blip r:embed="rId4" cstate="print"/>
          <a:srcRect l="18495"/>
          <a:stretch/>
        </p:blipFill>
        <p:spPr bwMode="auto">
          <a:xfrm>
            <a:off x="6192455" y="199567"/>
            <a:ext cx="2891561" cy="3168352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  <a:outerShdw blurRad="190500" dist="228600" dir="2700000" sy="90000" rotWithShape="0">
              <a:srgbClr val="000000">
                <a:alpha val="25500"/>
              </a:srgbClr>
            </a:outerShdw>
            <a:softEdge rad="1270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pic>
        <p:nvPicPr>
          <p:cNvPr id="53254" name="Picture 6" descr="\\Concol1\concol1\КОНГРЕСС-КОЛЛЕГИЯ_NEW\ФОТО\ФОТО 2015\14 декабря\ConColl-14-12-2015-min\ConColl-14-12-2015min-8947.jpg"/>
          <p:cNvPicPr>
            <a:picLocks noChangeAspect="1" noChangeArrowheads="1"/>
          </p:cNvPicPr>
          <p:nvPr/>
        </p:nvPicPr>
        <p:blipFill rotWithShape="1">
          <a:blip r:embed="rId5" cstate="print"/>
          <a:srcRect l="15044" b="21355"/>
          <a:stretch/>
        </p:blipFill>
        <p:spPr bwMode="auto">
          <a:xfrm>
            <a:off x="460375" y="19281"/>
            <a:ext cx="2599746" cy="2056436"/>
          </a:xfrm>
          <a:prstGeom prst="rect">
            <a:avLst/>
          </a:prstGeom>
          <a:blipFill>
            <a:blip r:embed="rId6" cstate="print"/>
            <a:tile tx="0" ty="0" sx="100000" sy="100000" flip="none" algn="tl"/>
          </a:blipFill>
          <a:effectLst>
            <a:glow rad="228600">
              <a:schemeClr val="accent3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53259" name="Picture 11"/>
          <p:cNvPicPr>
            <a:picLocks noChangeAspect="1" noChangeArrowheads="1"/>
          </p:cNvPicPr>
          <p:nvPr/>
        </p:nvPicPr>
        <p:blipFill rotWithShape="1">
          <a:blip r:embed="rId7" cstate="print"/>
          <a:srcRect b="21572"/>
          <a:stretch/>
        </p:blipFill>
        <p:spPr bwMode="auto">
          <a:xfrm>
            <a:off x="14308" y="4365104"/>
            <a:ext cx="3491879" cy="237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3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53260" name="Picture 12" descr="\\Concol1\concol1\КОНГРЕСС-КОЛЛЕГИЯ_NEW\ФОТО\ФОТО 2015\14 декабря\ConColl-14-12-2015-min\ConColl-14-12-2015min-906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51357" y="3807039"/>
            <a:ext cx="3211884" cy="2408913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53264" name="Picture 16" descr="\\Concol1\concol1\КОНГРЕСС-КОЛЛЕГИЯ_NEW\ФОТО\ФОТО 2015\14 декабря\ConColl-14-12-2015-min\ConColl-14-12-2015min-885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1" y="1323081"/>
            <a:ext cx="3168352" cy="1700808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34" name="Рисунок 33" descr="KK_Logo.wm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7975" y="438694"/>
            <a:ext cx="1157470" cy="1345563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35" name="Picture 13" descr="\\Concol1\concol1\КОНГРЕСС-КОЛЛЕГИЯ_NEW\ФОТО\ФОТО 2015\21 июля\Whisky Rooms\IMG_6293.jpg"/>
          <p:cNvPicPr>
            <a:picLocks noChangeAspect="1" noChangeArrowheads="1"/>
          </p:cNvPicPr>
          <p:nvPr/>
        </p:nvPicPr>
        <p:blipFill rotWithShape="1">
          <a:blip r:embed="rId10" cstate="print"/>
          <a:srcRect l="22067" t="7344" r="16636" b="39092"/>
          <a:stretch/>
        </p:blipFill>
        <p:spPr bwMode="auto">
          <a:xfrm>
            <a:off x="3457994" y="147236"/>
            <a:ext cx="2301822" cy="1928481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53255" name="Picture 7" descr="\\Concol1\concol1\КОНГРЕСС-КОЛЛЕГИЯ_NEW\ФОТО\ФОТО 2015\14 декабря\ConColl-14-12-2015-min\ConColl-14-12-2015min-8989.jpg"/>
          <p:cNvPicPr>
            <a:picLocks noChangeAspect="1" noChangeArrowheads="1"/>
          </p:cNvPicPr>
          <p:nvPr/>
        </p:nvPicPr>
        <p:blipFill rotWithShape="1">
          <a:blip r:embed="rId11" cstate="print"/>
          <a:srcRect b="24500"/>
          <a:stretch/>
        </p:blipFill>
        <p:spPr bwMode="auto">
          <a:xfrm>
            <a:off x="2850542" y="1476618"/>
            <a:ext cx="3612356" cy="2672462"/>
          </a:xfrm>
          <a:prstGeom prst="rect">
            <a:avLst/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  <a:softEdge rad="3175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pic>
        <p:nvPicPr>
          <p:cNvPr id="53261" name="Picture 13" descr="\\Concol1\concol1\КОНГРЕСС-КОЛЛЕГИЯ_NEW\ФОТО\ФОТО 2015\1 окт\Con-Coll-1-10-2015min\Con-Coll-1-10-2015min\Con-Coll-1-10-2015min-3739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469569" y="3861048"/>
            <a:ext cx="2328113" cy="2664296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53263" name="Picture 15" descr="\\Concol1\concol1\КОНГРЕСС-КОЛЛЕГИЯ_NEW\ФОТО\ФОТО 2015\1 окт\Con-Coll-1-10-2015min\Con-Coll-1-10-2015min\Con-Coll-1-10-2015min-3452.jpg"/>
          <p:cNvPicPr>
            <a:picLocks noChangeAspect="1" noChangeArrowheads="1"/>
          </p:cNvPicPr>
          <p:nvPr/>
        </p:nvPicPr>
        <p:blipFill rotWithShape="1">
          <a:blip r:embed="rId13" cstate="print"/>
          <a:srcRect b="32206"/>
          <a:stretch/>
        </p:blipFill>
        <p:spPr bwMode="auto">
          <a:xfrm>
            <a:off x="282211" y="2677355"/>
            <a:ext cx="2547742" cy="1940944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53265" name="Picture 17" descr="\\Concol1\concol1\КОНГРЕСС-КОЛЛЕГИЯ_NEW\ФОТО\ФОТО 2015\13 марта\1 часть\ConColl-13-03-2015-min\ConColl-13-03-2015-2354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346546" y="2265983"/>
            <a:ext cx="1514401" cy="2763688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33" name="Рисунок 32" descr="priz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7401922" y="3969364"/>
            <a:ext cx="1403648" cy="1628800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8" name="Прямоугольник 17"/>
          <p:cNvSpPr/>
          <p:nvPr/>
        </p:nvSpPr>
        <p:spPr>
          <a:xfrm>
            <a:off x="441" y="5479333"/>
            <a:ext cx="9144000" cy="1378667"/>
          </a:xfrm>
          <a:prstGeom prst="rect">
            <a:avLst/>
          </a:prstGeom>
          <a:solidFill>
            <a:srgbClr val="97E46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Подзаголовок 2"/>
          <p:cNvSpPr txBox="1">
            <a:spLocks/>
          </p:cNvSpPr>
          <p:nvPr/>
        </p:nvSpPr>
        <p:spPr>
          <a:xfrm>
            <a:off x="10351" y="5820385"/>
            <a:ext cx="9143999" cy="895344"/>
          </a:xfrm>
          <a:prstGeom prst="rect">
            <a:avLst/>
          </a:prstGeom>
        </p:spPr>
        <p:txBody>
          <a:bodyPr rtlCol="0">
            <a:norm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defRPr/>
            </a:pPr>
            <a:r>
              <a:rPr lang="ru-RU" sz="3600" i="1" spc="300" dirty="0" err="1" smtClean="0">
                <a:solidFill>
                  <a:srgbClr val="771E17"/>
                </a:solidFill>
                <a:latin typeface="Times New Roman" pitchFamily="18" charset="0"/>
                <a:cs typeface="Times New Roman" pitchFamily="18" charset="0"/>
              </a:rPr>
              <a:t>Знаем.Умеем.Находим</a:t>
            </a:r>
            <a:r>
              <a:rPr lang="ru-RU" sz="3600" i="1" spc="300" dirty="0" smtClean="0">
                <a:solidFill>
                  <a:srgbClr val="771E17"/>
                </a:solidFill>
                <a:latin typeface="Times New Roman" pitchFamily="18" charset="0"/>
                <a:cs typeface="Times New Roman" pitchFamily="18" charset="0"/>
              </a:rPr>
              <a:t> решения.</a:t>
            </a:r>
            <a:endParaRPr lang="ru-RU" sz="3600" i="1" spc="300" dirty="0">
              <a:solidFill>
                <a:srgbClr val="771E17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4000">
        <p14:ripple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Documents and Settings\Admin\Рабочий стол\prez\mejores-depositos-mover-dinero-plazo-fij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3" r="3794"/>
          <a:stretch/>
        </p:blipFill>
        <p:spPr bwMode="auto">
          <a:xfrm>
            <a:off x="-19036" y="1128677"/>
            <a:ext cx="9163035" cy="5729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-20041" y="0"/>
            <a:ext cx="9163035" cy="1169551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/>
            <a:endParaRPr lang="ru-RU" sz="800" b="1" i="1" dirty="0" smtClean="0"/>
          </a:p>
          <a:p>
            <a:pPr lvl="0" algn="ctr"/>
            <a:r>
              <a:rPr lang="ru-RU" sz="2400" b="1" dirty="0" smtClean="0">
                <a:solidFill>
                  <a:srgbClr val="771E17"/>
                </a:solidFill>
                <a:latin typeface="+mj-lt"/>
              </a:rPr>
              <a:t>ПРОГРАММА</a:t>
            </a:r>
            <a:r>
              <a:rPr lang="ru-RU" sz="2800" b="1" i="1" dirty="0" smtClean="0">
                <a:solidFill>
                  <a:srgbClr val="771E17"/>
                </a:solidFill>
                <a:latin typeface="+mj-lt"/>
              </a:rPr>
              <a:t> </a:t>
            </a:r>
          </a:p>
          <a:p>
            <a:pPr lvl="0" algn="ctr"/>
            <a:r>
              <a:rPr lang="ru-RU" sz="2600" b="1" i="1" dirty="0" smtClean="0">
                <a:solidFill>
                  <a:srgbClr val="771E17"/>
                </a:solidFill>
                <a:latin typeface="+mj-lt"/>
              </a:rPr>
              <a:t>«ЭКОНОМИКА И КОММЕРЧЕСКИЕ ИНТЕРЕСЫ»</a:t>
            </a:r>
            <a:endParaRPr lang="ru-RU" sz="2600" dirty="0" smtClean="0">
              <a:solidFill>
                <a:srgbClr val="771E17"/>
              </a:solidFill>
              <a:latin typeface="+mj-lt"/>
            </a:endParaRPr>
          </a:p>
          <a:p>
            <a:pPr algn="ctr"/>
            <a:endParaRPr lang="ru-RU" sz="800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20041" y="5964696"/>
            <a:ext cx="9162031" cy="892552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en-US" sz="800" b="1" dirty="0" smtClean="0">
              <a:solidFill>
                <a:srgbClr val="771E17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771E17"/>
                </a:solidFill>
              </a:rPr>
              <a:t>«БИЗНЕС + БАНКИ»</a:t>
            </a:r>
            <a:r>
              <a:rPr lang="ru-RU" sz="1600" b="1" dirty="0" smtClean="0">
                <a:solidFill>
                  <a:srgbClr val="771E17"/>
                </a:solidFill>
              </a:rPr>
              <a:t> </a:t>
            </a:r>
          </a:p>
          <a:p>
            <a:pPr algn="ctr"/>
            <a:r>
              <a:rPr lang="ru-RU" sz="1600" b="1" dirty="0" smtClean="0">
                <a:solidFill>
                  <a:srgbClr val="771E17"/>
                </a:solidFill>
              </a:rPr>
              <a:t>ПЛЕНАРНОЕ </a:t>
            </a:r>
            <a:r>
              <a:rPr lang="ru-RU" sz="1600" b="1" dirty="0">
                <a:solidFill>
                  <a:srgbClr val="771E17"/>
                </a:solidFill>
              </a:rPr>
              <a:t>ЗАСЕДАНИЕ </a:t>
            </a:r>
            <a:endParaRPr lang="ru-RU" sz="1600" dirty="0" smtClean="0">
              <a:solidFill>
                <a:srgbClr val="771E17"/>
              </a:solidFill>
            </a:endParaRPr>
          </a:p>
          <a:p>
            <a:endParaRPr lang="ru-RU" sz="800" dirty="0"/>
          </a:p>
        </p:txBody>
      </p:sp>
      <p:pic>
        <p:nvPicPr>
          <p:cNvPr id="4098" name="Picture 2" descr="C:\Documents and Settings\Admin\Рабочий стол\prez\i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89040"/>
            <a:ext cx="3546423" cy="233965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checker/>
      </p:transition>
    </mc:Choice>
    <mc:Fallback xmlns="">
      <p:transition spd="slow" advClick="0" advTm="3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8" descr="http://archiv.proufu.ru/media/k2/items/cache/a5a22117e83095c948eae8addd8fe737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99392"/>
            <a:ext cx="9144000" cy="6957392"/>
          </a:xfrm>
          <a:prstGeom prst="rect">
            <a:avLst/>
          </a:prstGeom>
          <a:noFill/>
        </p:spPr>
      </p:pic>
      <p:pic>
        <p:nvPicPr>
          <p:cNvPr id="3" name="Picture 12" descr="http://con-col.com/images/gallery/25881614.jpg?rand=808652198"/>
          <p:cNvPicPr>
            <a:picLocks noChangeAspect="1" noChangeArrowheads="1"/>
          </p:cNvPicPr>
          <p:nvPr/>
        </p:nvPicPr>
        <p:blipFill rotWithShape="1">
          <a:blip r:embed="rId3" cstate="print"/>
          <a:srcRect l="9609" t="5369" r="12946"/>
          <a:stretch/>
        </p:blipFill>
        <p:spPr bwMode="auto">
          <a:xfrm>
            <a:off x="-29053" y="-193618"/>
            <a:ext cx="3600400" cy="4591236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4" name="Picture 10" descr="http://con-col.com/images/gallery/64273821.jpg?rand=510475129"/>
          <p:cNvPicPr>
            <a:picLocks noChangeAspect="1" noChangeArrowheads="1"/>
          </p:cNvPicPr>
          <p:nvPr/>
        </p:nvPicPr>
        <p:blipFill rotWithShape="1">
          <a:blip r:embed="rId4" cstate="print"/>
          <a:srcRect t="12543" r="5520" b="13007"/>
          <a:stretch/>
        </p:blipFill>
        <p:spPr bwMode="auto">
          <a:xfrm>
            <a:off x="3747665" y="2884099"/>
            <a:ext cx="5396335" cy="3487764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2000">
        <p:circle/>
      </p:transition>
    </mc:Choice>
    <mc:Fallback xmlns="">
      <p:transition spd="slow" advClick="0" advTm="2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7047" y="892690"/>
            <a:ext cx="9180625" cy="5733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-27047" y="0"/>
            <a:ext cx="9180625" cy="1077218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/>
            <a:endParaRPr lang="ru-RU" sz="800" b="1" i="1" dirty="0" smtClean="0"/>
          </a:p>
          <a:p>
            <a:pPr lvl="0" algn="ctr"/>
            <a:r>
              <a:rPr lang="ru-RU" sz="2400" b="1" i="1" dirty="0" smtClean="0">
                <a:solidFill>
                  <a:srgbClr val="771E17"/>
                </a:solidFill>
                <a:latin typeface="+mj-lt"/>
              </a:rPr>
              <a:t>ПРОГРАММА </a:t>
            </a:r>
          </a:p>
          <a:p>
            <a:pPr lvl="0" algn="ctr"/>
            <a:r>
              <a:rPr lang="ru-RU" sz="2400" b="1" i="1" dirty="0" smtClean="0">
                <a:solidFill>
                  <a:srgbClr val="771E17"/>
                </a:solidFill>
                <a:latin typeface="+mj-lt"/>
              </a:rPr>
              <a:t>«ЭКОНОМИКА И КОММЕРЧЕСКИЕ ИНТЕРЕСЫ»</a:t>
            </a:r>
            <a:endParaRPr lang="ru-RU" sz="2400" dirty="0" smtClean="0">
              <a:solidFill>
                <a:srgbClr val="771E17"/>
              </a:solidFill>
              <a:latin typeface="+mj-lt"/>
            </a:endParaRPr>
          </a:p>
          <a:p>
            <a:pPr algn="ctr"/>
            <a:endParaRPr lang="ru-RU" sz="800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27047" y="5965448"/>
            <a:ext cx="9162031" cy="89255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en-US" sz="800" b="1" dirty="0" smtClean="0">
              <a:solidFill>
                <a:srgbClr val="771E17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771E17"/>
                </a:solidFill>
              </a:rPr>
              <a:t>«ГРОМКИЕ ДЕЛА О БАНКРОТСТВЕ: ЗАЩИТА БИЗНЕСА ИЛИ…»</a:t>
            </a:r>
            <a:r>
              <a:rPr lang="ru-RU" sz="1600" b="1" dirty="0" smtClean="0">
                <a:solidFill>
                  <a:srgbClr val="771E17"/>
                </a:solidFill>
              </a:rPr>
              <a:t> </a:t>
            </a:r>
          </a:p>
          <a:p>
            <a:pPr algn="ctr"/>
            <a:r>
              <a:rPr lang="ru-RU" sz="1600" b="1" dirty="0" smtClean="0">
                <a:solidFill>
                  <a:srgbClr val="771E17"/>
                </a:solidFill>
              </a:rPr>
              <a:t>ПЛЕНАРНОЕ </a:t>
            </a:r>
            <a:r>
              <a:rPr lang="ru-RU" sz="1600" b="1" dirty="0">
                <a:solidFill>
                  <a:srgbClr val="771E17"/>
                </a:solidFill>
              </a:rPr>
              <a:t>ЗАСЕДАНИЕ </a:t>
            </a:r>
            <a:endParaRPr lang="ru-RU" sz="1600" dirty="0" smtClean="0">
              <a:solidFill>
                <a:srgbClr val="771E17"/>
              </a:solidFill>
            </a:endParaRPr>
          </a:p>
          <a:p>
            <a:endParaRPr lang="ru-RU" sz="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Click="0" advTm="3000">
        <p14:switch dir="r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Admin\Рабочий стол\prez\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8" y="0"/>
            <a:ext cx="910181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2" name="Picture 2" descr="http://utmagazine.ru/uploads/content/%D0%9B%D0%91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3290" y="4308500"/>
            <a:ext cx="2753461" cy="254950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56330" name="Picture 10" descr="http://con-col.com/images/gallery/83335141.jpg?rand=73402129"/>
          <p:cNvPicPr>
            <a:picLocks noChangeAspect="1" noChangeArrowheads="1"/>
          </p:cNvPicPr>
          <p:nvPr/>
        </p:nvPicPr>
        <p:blipFill rotWithShape="1">
          <a:blip r:embed="rId4" cstate="print"/>
          <a:srcRect l="4053" r="5123" b="12295"/>
          <a:stretch/>
        </p:blipFill>
        <p:spPr bwMode="auto">
          <a:xfrm>
            <a:off x="2618584" y="3861048"/>
            <a:ext cx="3970118" cy="265249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56328" name="Picture 8" descr="http://con-col.com/images/gallery/28466531.jpg?rand=606093551"/>
          <p:cNvPicPr>
            <a:picLocks noChangeAspect="1" noChangeArrowheads="1"/>
          </p:cNvPicPr>
          <p:nvPr/>
        </p:nvPicPr>
        <p:blipFill rotWithShape="1">
          <a:blip r:embed="rId5" cstate="print"/>
          <a:srcRect l="9483" b="5885"/>
          <a:stretch/>
        </p:blipFill>
        <p:spPr bwMode="auto">
          <a:xfrm>
            <a:off x="251520" y="735105"/>
            <a:ext cx="3356306" cy="3091663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56326" name="Picture 6" descr="http://con-col.com/images/gallery/70107763.jpg?rand=388532155"/>
          <p:cNvPicPr>
            <a:picLocks noChangeAspect="1" noChangeArrowheads="1"/>
          </p:cNvPicPr>
          <p:nvPr/>
        </p:nvPicPr>
        <p:blipFill rotWithShape="1">
          <a:blip r:embed="rId6" cstate="print"/>
          <a:srcRect l="15536"/>
          <a:stretch/>
        </p:blipFill>
        <p:spPr bwMode="auto">
          <a:xfrm>
            <a:off x="5803148" y="416015"/>
            <a:ext cx="3131840" cy="3212975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  <a:softEdge rad="127000"/>
          </a:effectLst>
        </p:spPr>
      </p:pic>
    </p:spTree>
  </p:cSld>
  <p:clrMapOvr>
    <a:masterClrMapping/>
  </p:clrMapOvr>
  <p:transition spd="slow" advClick="0" advTm="2000">
    <p:wheel spokes="1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3332</TotalTime>
  <Words>431</Words>
  <Application>Microsoft Office PowerPoint</Application>
  <PresentationFormat>Экран (4:3)</PresentationFormat>
  <Paragraphs>208</Paragraphs>
  <Slides>54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55" baseType="lpstr">
      <vt:lpstr>Исполнительная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Krokoz™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Itogi goda KK - 2015</dc:title>
  <dc:subject>Cлайд-шоу_30.01.16</dc:subject>
  <dc:creator>Lidia Raskina</dc:creator>
  <cp:lastModifiedBy>User</cp:lastModifiedBy>
  <cp:revision>614</cp:revision>
  <dcterms:created xsi:type="dcterms:W3CDTF">2016-01-11T14:45:47Z</dcterms:created>
  <dcterms:modified xsi:type="dcterms:W3CDTF">2016-02-02T22:56:20Z</dcterms:modified>
</cp:coreProperties>
</file>