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65"/>
  </p:notesMasterIdLst>
  <p:sldIdLst>
    <p:sldId id="370" r:id="rId2"/>
    <p:sldId id="502" r:id="rId3"/>
    <p:sldId id="427" r:id="rId4"/>
    <p:sldId id="474" r:id="rId5"/>
    <p:sldId id="258" r:id="rId6"/>
    <p:sldId id="477" r:id="rId7"/>
    <p:sldId id="422" r:id="rId8"/>
    <p:sldId id="420" r:id="rId9"/>
    <p:sldId id="431" r:id="rId10"/>
    <p:sldId id="428" r:id="rId11"/>
    <p:sldId id="429" r:id="rId12"/>
    <p:sldId id="430" r:id="rId13"/>
    <p:sldId id="434" r:id="rId14"/>
    <p:sldId id="435" r:id="rId15"/>
    <p:sldId id="436" r:id="rId16"/>
    <p:sldId id="437" r:id="rId17"/>
    <p:sldId id="438" r:id="rId18"/>
    <p:sldId id="439" r:id="rId19"/>
    <p:sldId id="440" r:id="rId20"/>
    <p:sldId id="441" r:id="rId21"/>
    <p:sldId id="503" r:id="rId22"/>
    <p:sldId id="481" r:id="rId23"/>
    <p:sldId id="482" r:id="rId24"/>
    <p:sldId id="445" r:id="rId25"/>
    <p:sldId id="446" r:id="rId26"/>
    <p:sldId id="448" r:id="rId27"/>
    <p:sldId id="459" r:id="rId28"/>
    <p:sldId id="461" r:id="rId29"/>
    <p:sldId id="470" r:id="rId30"/>
    <p:sldId id="462" r:id="rId31"/>
    <p:sldId id="484" r:id="rId32"/>
    <p:sldId id="463" r:id="rId33"/>
    <p:sldId id="464" r:id="rId34"/>
    <p:sldId id="485" r:id="rId35"/>
    <p:sldId id="486" r:id="rId36"/>
    <p:sldId id="487" r:id="rId37"/>
    <p:sldId id="488" r:id="rId38"/>
    <p:sldId id="489" r:id="rId39"/>
    <p:sldId id="490" r:id="rId40"/>
    <p:sldId id="506" r:id="rId41"/>
    <p:sldId id="507" r:id="rId42"/>
    <p:sldId id="508" r:id="rId43"/>
    <p:sldId id="491" r:id="rId44"/>
    <p:sldId id="492" r:id="rId45"/>
    <p:sldId id="493" r:id="rId46"/>
    <p:sldId id="494" r:id="rId47"/>
    <p:sldId id="495" r:id="rId48"/>
    <p:sldId id="496" r:id="rId49"/>
    <p:sldId id="497" r:id="rId50"/>
    <p:sldId id="509" r:id="rId51"/>
    <p:sldId id="519" r:id="rId52"/>
    <p:sldId id="511" r:id="rId53"/>
    <p:sldId id="512" r:id="rId54"/>
    <p:sldId id="513" r:id="rId55"/>
    <p:sldId id="514" r:id="rId56"/>
    <p:sldId id="515" r:id="rId57"/>
    <p:sldId id="451" r:id="rId58"/>
    <p:sldId id="501" r:id="rId59"/>
    <p:sldId id="504" r:id="rId60"/>
    <p:sldId id="505" r:id="rId61"/>
    <p:sldId id="516" r:id="rId62"/>
    <p:sldId id="522" r:id="rId63"/>
    <p:sldId id="51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54"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00FF"/>
    <a:srgbClr val="FF3399"/>
    <a:srgbClr val="FF5050"/>
    <a:srgbClr val="FF99FF"/>
    <a:srgbClr val="713B0F"/>
    <a:srgbClr val="97E462"/>
    <a:srgbClr val="FFCCFF"/>
    <a:srgbClr val="FF99CC"/>
    <a:srgbClr val="1C0896"/>
    <a:srgbClr val="DAEB0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838" autoAdjust="0"/>
  </p:normalViewPr>
  <p:slideViewPr>
    <p:cSldViewPr>
      <p:cViewPr>
        <p:scale>
          <a:sx n="74" d="100"/>
          <a:sy n="74" d="100"/>
        </p:scale>
        <p:origin x="-1452" y="-2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38ABDD-FFDF-46B3-889C-A48D0E733DBB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91D5E1B-0729-4A76-A206-82F040969320}" type="pres">
      <dgm:prSet presAssocID="{3D38ABDD-FFDF-46B3-889C-A48D0E733DBB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A7B3CBDE-7263-43F4-AAD8-26B15296D211}" type="presOf" srcId="{3D38ABDD-FFDF-46B3-889C-A48D0E733DBB}" destId="{091D5E1B-0729-4A76-A206-82F04096932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689875-A770-42F1-8755-1CF88CFADD5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35CCC69-3993-4F3E-B174-06494C9ABC04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ХУДОЖЕСТВЕННАЯ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EA3BE281-BE3A-4E42-BDCD-8C8A0C37D7AD}" type="parTrans" cxnId="{8B2619BF-32A9-4D47-B0BD-3F708203E729}">
      <dgm:prSet/>
      <dgm:spPr/>
      <dgm:t>
        <a:bodyPr/>
        <a:lstStyle/>
        <a:p>
          <a:endParaRPr lang="ru-RU"/>
        </a:p>
      </dgm:t>
    </dgm:pt>
    <dgm:pt modelId="{E64AE9BD-8DD0-4DC6-9DF3-748A30FC8A9B}" type="sibTrans" cxnId="{8B2619BF-32A9-4D47-B0BD-3F708203E729}">
      <dgm:prSet/>
      <dgm:spPr/>
      <dgm:t>
        <a:bodyPr/>
        <a:lstStyle/>
        <a:p>
          <a:endParaRPr lang="ru-RU"/>
        </a:p>
      </dgm:t>
    </dgm:pt>
    <dgm:pt modelId="{B3D8BDD5-4243-4810-8D04-D1A00D8C688A}" type="pres">
      <dgm:prSet presAssocID="{D1689875-A770-42F1-8755-1CF88CFADD5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F9DC0F5-F27E-4C04-8432-95A28CB62401}" type="pres">
      <dgm:prSet presAssocID="{C35CCC69-3993-4F3E-B174-06494C9ABC04}" presName="node" presStyleLbl="node1" presStyleIdx="0" presStyleCnt="1" custScaleX="350123" custScaleY="100114" custRadScaleRad="98765" custRadScaleInc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2619BF-32A9-4D47-B0BD-3F708203E729}" srcId="{D1689875-A770-42F1-8755-1CF88CFADD58}" destId="{C35CCC69-3993-4F3E-B174-06494C9ABC04}" srcOrd="0" destOrd="0" parTransId="{EA3BE281-BE3A-4E42-BDCD-8C8A0C37D7AD}" sibTransId="{E64AE9BD-8DD0-4DC6-9DF3-748A30FC8A9B}"/>
    <dgm:cxn modelId="{DEBD656B-135A-4EAB-A6E0-2357DF076D86}" type="presOf" srcId="{C35CCC69-3993-4F3E-B174-06494C9ABC04}" destId="{7F9DC0F5-F27E-4C04-8432-95A28CB62401}" srcOrd="0" destOrd="0" presId="urn:microsoft.com/office/officeart/2005/8/layout/cycle2"/>
    <dgm:cxn modelId="{1025EFF7-5390-4225-9F9F-B0807DF9F871}" type="presOf" srcId="{D1689875-A770-42F1-8755-1CF88CFADD58}" destId="{B3D8BDD5-4243-4810-8D04-D1A00D8C688A}" srcOrd="0" destOrd="0" presId="urn:microsoft.com/office/officeart/2005/8/layout/cycle2"/>
    <dgm:cxn modelId="{6627A081-F3A9-4F25-8258-F6779B56C21F}" type="presParOf" srcId="{B3D8BDD5-4243-4810-8D04-D1A00D8C688A}" destId="{7F9DC0F5-F27E-4C04-8432-95A28CB6240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3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FDD12E2-8126-4B5E-AA4B-CCCCF1705D0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275EE8-75C0-4869-A407-430C0230F9C6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ДИЗАЙН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DC77F3-8407-473A-A20E-F0C28AFD472C}" type="parTrans" cxnId="{EE23F606-1C93-4E76-B39E-DEA573248ECC}">
      <dgm:prSet/>
      <dgm:spPr/>
      <dgm:t>
        <a:bodyPr/>
        <a:lstStyle/>
        <a:p>
          <a:endParaRPr lang="ru-RU"/>
        </a:p>
      </dgm:t>
    </dgm:pt>
    <dgm:pt modelId="{563B474F-DAB4-4F4C-98DD-6176908C77F5}" type="sibTrans" cxnId="{EE23F606-1C93-4E76-B39E-DEA573248ECC}">
      <dgm:prSet/>
      <dgm:spPr/>
      <dgm:t>
        <a:bodyPr/>
        <a:lstStyle/>
        <a:p>
          <a:endParaRPr lang="ru-RU"/>
        </a:p>
      </dgm:t>
    </dgm:pt>
    <dgm:pt modelId="{E73AA3C8-584C-4D7D-98E4-657506065271}" type="pres">
      <dgm:prSet presAssocID="{DFDD12E2-8126-4B5E-AA4B-CCCCF1705D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6C0CF4-52A8-4B60-B25F-EFD73C943ABF}" type="pres">
      <dgm:prSet presAssocID="{4C275EE8-75C0-4869-A407-430C0230F9C6}" presName="node" presStyleLbl="node1" presStyleIdx="0" presStyleCnt="1" custScaleX="573071" custScaleY="217622" custRadScaleRad="93300" custRadScaleInc="-1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23F606-1C93-4E76-B39E-DEA573248ECC}" srcId="{DFDD12E2-8126-4B5E-AA4B-CCCCF1705D0E}" destId="{4C275EE8-75C0-4869-A407-430C0230F9C6}" srcOrd="0" destOrd="0" parTransId="{30DC77F3-8407-473A-A20E-F0C28AFD472C}" sibTransId="{563B474F-DAB4-4F4C-98DD-6176908C77F5}"/>
    <dgm:cxn modelId="{EABEE109-D913-4446-9974-D600B5262C28}" type="presOf" srcId="{4C275EE8-75C0-4869-A407-430C0230F9C6}" destId="{106C0CF4-52A8-4B60-B25F-EFD73C943ABF}" srcOrd="0" destOrd="0" presId="urn:microsoft.com/office/officeart/2005/8/layout/cycle2"/>
    <dgm:cxn modelId="{21612C9A-1F3D-470D-8370-83339A3A19E1}" type="presOf" srcId="{DFDD12E2-8126-4B5E-AA4B-CCCCF1705D0E}" destId="{E73AA3C8-584C-4D7D-98E4-657506065271}" srcOrd="0" destOrd="0" presId="urn:microsoft.com/office/officeart/2005/8/layout/cycle2"/>
    <dgm:cxn modelId="{536B4C92-1138-4A01-85F4-70D4266681D3}" type="presParOf" srcId="{E73AA3C8-584C-4D7D-98E4-657506065271}" destId="{106C0CF4-52A8-4B60-B25F-EFD73C943AB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4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52E1CF-2487-4EEF-91EF-E156C0BF977A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C415547-8C49-448D-B48E-18539635DD03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000" b="1" i="1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ИНФОРМАЦИОННО-КОММУНИКАЦИОННОЕ ПОЛЕ</a:t>
          </a:r>
          <a:endParaRPr lang="ru-RU" sz="2000" u="none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150F561-3BFA-447A-9667-7B05BA00AC04}" type="parTrans" cxnId="{96C2A6FD-313E-4989-A5A6-84AB7357B744}">
      <dgm:prSet/>
      <dgm:spPr/>
      <dgm:t>
        <a:bodyPr/>
        <a:lstStyle/>
        <a:p>
          <a:endParaRPr lang="ru-RU"/>
        </a:p>
      </dgm:t>
    </dgm:pt>
    <dgm:pt modelId="{351BE433-F248-4583-A777-DF1EDAB2CA63}" type="sibTrans" cxnId="{96C2A6FD-313E-4989-A5A6-84AB7357B744}">
      <dgm:prSet/>
      <dgm:spPr/>
      <dgm:t>
        <a:bodyPr/>
        <a:lstStyle/>
        <a:p>
          <a:endParaRPr lang="ru-RU"/>
        </a:p>
      </dgm:t>
    </dgm:pt>
    <dgm:pt modelId="{6C55F2A4-858A-4A8B-92A4-0E2D68B05D5A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38F7EBD0-C74B-4D02-8EEF-ABE5C368E4FF}" type="parTrans" cxnId="{CCF4DD06-EF04-465B-BA87-0460BBC631C3}">
      <dgm:prSet/>
      <dgm:spPr/>
      <dgm:t>
        <a:bodyPr/>
        <a:lstStyle/>
        <a:p>
          <a:endParaRPr lang="ru-RU"/>
        </a:p>
      </dgm:t>
    </dgm:pt>
    <dgm:pt modelId="{CF58AF78-1831-4901-AFE3-18C6F8999636}" type="sibTrans" cxnId="{CCF4DD06-EF04-465B-BA87-0460BBC631C3}">
      <dgm:prSet/>
      <dgm:spPr/>
      <dgm:t>
        <a:bodyPr/>
        <a:lstStyle/>
        <a:p>
          <a:endParaRPr lang="ru-RU"/>
        </a:p>
      </dgm:t>
    </dgm:pt>
    <dgm:pt modelId="{0D05965C-68E0-4C55-A83E-B741896B4366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ПРОЕКТЫ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F2522680-165A-43F4-A2B8-455492708B34}" type="parTrans" cxnId="{BFFD1452-E783-4D06-83C6-CE61815CCABA}">
      <dgm:prSet/>
      <dgm:spPr/>
      <dgm:t>
        <a:bodyPr/>
        <a:lstStyle/>
        <a:p>
          <a:endParaRPr lang="ru-RU"/>
        </a:p>
      </dgm:t>
    </dgm:pt>
    <dgm:pt modelId="{9755F438-4347-4763-828F-70D67810E9DA}" type="sibTrans" cxnId="{BFFD1452-E783-4D06-83C6-CE61815CCABA}">
      <dgm:prSet/>
      <dgm:spPr/>
      <dgm:t>
        <a:bodyPr/>
        <a:lstStyle/>
        <a:p>
          <a:endParaRPr lang="ru-RU"/>
        </a:p>
      </dgm:t>
    </dgm:pt>
    <dgm:pt modelId="{78629D12-5DAD-4145-9379-D1CAD736FABE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63620ECD-9FCC-4057-8392-4E99AFFA6A7A}" type="parTrans" cxnId="{31C7B320-DC90-41FE-B340-E31EA0178A89}">
      <dgm:prSet/>
      <dgm:spPr/>
      <dgm:t>
        <a:bodyPr/>
        <a:lstStyle/>
        <a:p>
          <a:endParaRPr lang="ru-RU"/>
        </a:p>
      </dgm:t>
    </dgm:pt>
    <dgm:pt modelId="{D9875975-04D8-4D55-BEC8-ACF9DE3CFC0B}" type="sibTrans" cxnId="{31C7B320-DC90-41FE-B340-E31EA0178A89}">
      <dgm:prSet/>
      <dgm:spPr/>
      <dgm:t>
        <a:bodyPr/>
        <a:lstStyle/>
        <a:p>
          <a:endParaRPr lang="ru-RU"/>
        </a:p>
      </dgm:t>
    </dgm:pt>
    <dgm:pt modelId="{81768C87-EE48-4640-B5E1-D7254A0D5004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8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ПРОГРАММЫ</a:t>
          </a:r>
          <a:endParaRPr lang="ru-RU" sz="18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841A2CE1-C83C-47AA-B8A4-F1AF48C69DB9}" type="parTrans" cxnId="{78F1C81E-EA92-4CB2-9A8D-94BB9C253A76}">
      <dgm:prSet/>
      <dgm:spPr/>
      <dgm:t>
        <a:bodyPr/>
        <a:lstStyle/>
        <a:p>
          <a:endParaRPr lang="ru-RU"/>
        </a:p>
      </dgm:t>
    </dgm:pt>
    <dgm:pt modelId="{18D23CD3-BB74-4AF7-B5AF-67A5A3579CCD}" type="sibTrans" cxnId="{78F1C81E-EA92-4CB2-9A8D-94BB9C253A76}">
      <dgm:prSet/>
      <dgm:spPr/>
      <dgm:t>
        <a:bodyPr/>
        <a:lstStyle/>
        <a:p>
          <a:endParaRPr lang="ru-RU"/>
        </a:p>
      </dgm:t>
    </dgm:pt>
    <dgm:pt modelId="{7CBAA17E-A88F-40B2-8094-E3B4296E434A}" type="pres">
      <dgm:prSet presAssocID="{8F52E1CF-2487-4EEF-91EF-E156C0BF977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E07041-9DE4-48C4-A47C-D665DF46CF2F}" type="pres">
      <dgm:prSet presAssocID="{8F52E1CF-2487-4EEF-91EF-E156C0BF977A}" presName="radial" presStyleCnt="0">
        <dgm:presLayoutVars>
          <dgm:animLvl val="ctr"/>
        </dgm:presLayoutVars>
      </dgm:prSet>
      <dgm:spPr/>
    </dgm:pt>
    <dgm:pt modelId="{A0669603-1373-4F96-94A9-5D4CF9BD988C}" type="pres">
      <dgm:prSet presAssocID="{8C415547-8C49-448D-B48E-18539635DD03}" presName="centerShape" presStyleLbl="vennNode1" presStyleIdx="0" presStyleCnt="5" custScaleX="509267" custScaleY="262501" custLinFactNeighborX="4006" custLinFactNeighborY="-518"/>
      <dgm:spPr/>
      <dgm:t>
        <a:bodyPr/>
        <a:lstStyle/>
        <a:p>
          <a:endParaRPr lang="ru-RU"/>
        </a:p>
      </dgm:t>
    </dgm:pt>
    <dgm:pt modelId="{45B8FE09-859B-48A3-8E28-75FF81181452}" type="pres">
      <dgm:prSet presAssocID="{6C55F2A4-858A-4A8B-92A4-0E2D68B05D5A}" presName="node" presStyleLbl="vennNode1" presStyleIdx="1" presStyleCnt="5" custScaleX="609874" custScaleY="328794" custRadScaleRad="71233" custRadScaleInc="4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04E756-8077-4DE9-89FF-6024959E1042}" type="pres">
      <dgm:prSet presAssocID="{0D05965C-68E0-4C55-A83E-B741896B4366}" presName="node" presStyleLbl="vennNode1" presStyleIdx="2" presStyleCnt="5" custScaleX="542599" custScaleY="320525" custRadScaleRad="142811" custRadScaleInc="-103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2F31D6-A6D0-4125-9F94-607251599DAC}" type="pres">
      <dgm:prSet presAssocID="{78629D12-5DAD-4145-9379-D1CAD736FABE}" presName="node" presStyleLbl="vennNode1" presStyleIdx="3" presStyleCnt="5" custScaleX="648702" custScaleY="344730" custRadScaleRad="73416" custRadScaleInc="-59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B6116B-B6A4-4CD6-AA91-F12B85A82F97}" type="pres">
      <dgm:prSet presAssocID="{81768C87-EE48-4640-B5E1-D7254A0D5004}" presName="node" presStyleLbl="vennNode1" presStyleIdx="4" presStyleCnt="5" custScaleX="520726" custScaleY="324480" custRadScaleRad="131165" custRadScaleInc="128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B69912-40DF-4BC3-8BA2-3EB1984F9780}" type="presOf" srcId="{8F52E1CF-2487-4EEF-91EF-E156C0BF977A}" destId="{7CBAA17E-A88F-40B2-8094-E3B4296E434A}" srcOrd="0" destOrd="0" presId="urn:microsoft.com/office/officeart/2005/8/layout/radial3"/>
    <dgm:cxn modelId="{CCF4DD06-EF04-465B-BA87-0460BBC631C3}" srcId="{8C415547-8C49-448D-B48E-18539635DD03}" destId="{6C55F2A4-858A-4A8B-92A4-0E2D68B05D5A}" srcOrd="0" destOrd="0" parTransId="{38F7EBD0-C74B-4D02-8EEF-ABE5C368E4FF}" sibTransId="{CF58AF78-1831-4901-AFE3-18C6F8999636}"/>
    <dgm:cxn modelId="{318C0DFF-F994-4C8F-95D9-17F7FBC895EF}" type="presOf" srcId="{6C55F2A4-858A-4A8B-92A4-0E2D68B05D5A}" destId="{45B8FE09-859B-48A3-8E28-75FF81181452}" srcOrd="0" destOrd="0" presId="urn:microsoft.com/office/officeart/2005/8/layout/radial3"/>
    <dgm:cxn modelId="{31C7B320-DC90-41FE-B340-E31EA0178A89}" srcId="{8C415547-8C49-448D-B48E-18539635DD03}" destId="{78629D12-5DAD-4145-9379-D1CAD736FABE}" srcOrd="2" destOrd="0" parTransId="{63620ECD-9FCC-4057-8392-4E99AFFA6A7A}" sibTransId="{D9875975-04D8-4D55-BEC8-ACF9DE3CFC0B}"/>
    <dgm:cxn modelId="{D7BD5E52-784D-47E3-B9D5-503A6970D7E9}" type="presOf" srcId="{78629D12-5DAD-4145-9379-D1CAD736FABE}" destId="{1F2F31D6-A6D0-4125-9F94-607251599DAC}" srcOrd="0" destOrd="0" presId="urn:microsoft.com/office/officeart/2005/8/layout/radial3"/>
    <dgm:cxn modelId="{541ED72A-6C77-4DA0-8118-DAC7FDDC7E77}" type="presOf" srcId="{81768C87-EE48-4640-B5E1-D7254A0D5004}" destId="{99B6116B-B6A4-4CD6-AA91-F12B85A82F97}" srcOrd="0" destOrd="0" presId="urn:microsoft.com/office/officeart/2005/8/layout/radial3"/>
    <dgm:cxn modelId="{BFFD1452-E783-4D06-83C6-CE61815CCABA}" srcId="{8C415547-8C49-448D-B48E-18539635DD03}" destId="{0D05965C-68E0-4C55-A83E-B741896B4366}" srcOrd="1" destOrd="0" parTransId="{F2522680-165A-43F4-A2B8-455492708B34}" sibTransId="{9755F438-4347-4763-828F-70D67810E9DA}"/>
    <dgm:cxn modelId="{335FD231-9D44-41E4-8B45-AA33F0505E9C}" type="presOf" srcId="{8C415547-8C49-448D-B48E-18539635DD03}" destId="{A0669603-1373-4F96-94A9-5D4CF9BD988C}" srcOrd="0" destOrd="0" presId="urn:microsoft.com/office/officeart/2005/8/layout/radial3"/>
    <dgm:cxn modelId="{78F1C81E-EA92-4CB2-9A8D-94BB9C253A76}" srcId="{8C415547-8C49-448D-B48E-18539635DD03}" destId="{81768C87-EE48-4640-B5E1-D7254A0D5004}" srcOrd="3" destOrd="0" parTransId="{841A2CE1-C83C-47AA-B8A4-F1AF48C69DB9}" sibTransId="{18D23CD3-BB74-4AF7-B5AF-67A5A3579CCD}"/>
    <dgm:cxn modelId="{96C2A6FD-313E-4989-A5A6-84AB7357B744}" srcId="{8F52E1CF-2487-4EEF-91EF-E156C0BF977A}" destId="{8C415547-8C49-448D-B48E-18539635DD03}" srcOrd="0" destOrd="0" parTransId="{F150F561-3BFA-447A-9667-7B05BA00AC04}" sibTransId="{351BE433-F248-4583-A777-DF1EDAB2CA63}"/>
    <dgm:cxn modelId="{8310498E-ECA8-4900-ABB0-66CF26FD3A46}" type="presOf" srcId="{0D05965C-68E0-4C55-A83E-B741896B4366}" destId="{4D04E756-8077-4DE9-89FF-6024959E1042}" srcOrd="0" destOrd="0" presId="urn:microsoft.com/office/officeart/2005/8/layout/radial3"/>
    <dgm:cxn modelId="{D4BA43BC-B171-4015-B4BA-072F751A3C8B}" type="presParOf" srcId="{7CBAA17E-A88F-40B2-8094-E3B4296E434A}" destId="{F6E07041-9DE4-48C4-A47C-D665DF46CF2F}" srcOrd="0" destOrd="0" presId="urn:microsoft.com/office/officeart/2005/8/layout/radial3"/>
    <dgm:cxn modelId="{DB6D3316-8349-42B2-BA4A-D76AB947AAA7}" type="presParOf" srcId="{F6E07041-9DE4-48C4-A47C-D665DF46CF2F}" destId="{A0669603-1373-4F96-94A9-5D4CF9BD988C}" srcOrd="0" destOrd="0" presId="urn:microsoft.com/office/officeart/2005/8/layout/radial3"/>
    <dgm:cxn modelId="{CA20B520-84A6-4CC1-B7C9-5012411DC3B3}" type="presParOf" srcId="{F6E07041-9DE4-48C4-A47C-D665DF46CF2F}" destId="{45B8FE09-859B-48A3-8E28-75FF81181452}" srcOrd="1" destOrd="0" presId="urn:microsoft.com/office/officeart/2005/8/layout/radial3"/>
    <dgm:cxn modelId="{1EE4D109-36D2-4634-8923-EA94236FAF67}" type="presParOf" srcId="{F6E07041-9DE4-48C4-A47C-D665DF46CF2F}" destId="{4D04E756-8077-4DE9-89FF-6024959E1042}" srcOrd="2" destOrd="0" presId="urn:microsoft.com/office/officeart/2005/8/layout/radial3"/>
    <dgm:cxn modelId="{B51B11E0-27D2-4935-BB20-74ABE142F627}" type="presParOf" srcId="{F6E07041-9DE4-48C4-A47C-D665DF46CF2F}" destId="{1F2F31D6-A6D0-4125-9F94-607251599DAC}" srcOrd="3" destOrd="0" presId="urn:microsoft.com/office/officeart/2005/8/layout/radial3"/>
    <dgm:cxn modelId="{59B3AA5F-5EC2-4A9C-8169-57A157ABAD2A}" type="presParOf" srcId="{F6E07041-9DE4-48C4-A47C-D665DF46CF2F}" destId="{99B6116B-B6A4-4CD6-AA91-F12B85A82F97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3F7ADF-2CB5-46F8-8DB9-9EB35B0DC492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4B552A-1B47-4F55-AC80-1EE2C5BAD96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8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КОММЕРЧЕСКИЕ УСЛУГИ</a:t>
          </a:r>
          <a:endParaRPr lang="ru-RU" sz="6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71975F39-4224-4D88-B78D-A9D6846953C6}" type="parTrans" cxnId="{71B96351-E1D7-41E6-BDE6-91C3FCA962E0}">
      <dgm:prSet/>
      <dgm:spPr/>
      <dgm:t>
        <a:bodyPr/>
        <a:lstStyle/>
        <a:p>
          <a:endParaRPr lang="ru-RU"/>
        </a:p>
      </dgm:t>
    </dgm:pt>
    <dgm:pt modelId="{B6F1BBF4-4E2E-42D6-8AAE-CD2070A51D88}" type="sibTrans" cxnId="{71B96351-E1D7-41E6-BDE6-91C3FCA962E0}">
      <dgm:prSet/>
      <dgm:spPr/>
      <dgm:t>
        <a:bodyPr/>
        <a:lstStyle/>
        <a:p>
          <a:endParaRPr lang="ru-RU"/>
        </a:p>
      </dgm:t>
    </dgm:pt>
    <dgm:pt modelId="{3A3CDC0F-9DA8-4AE2-816B-548924FEDCA5}" type="pres">
      <dgm:prSet presAssocID="{893F7ADF-2CB5-46F8-8DB9-9EB35B0DC49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656415D-EDCE-4E7C-BD48-66CBB02813B5}" type="pres">
      <dgm:prSet presAssocID="{9F4B552A-1B47-4F55-AC80-1EE2C5BAD96E}" presName="circ1TxSh" presStyleLbl="vennNode1" presStyleIdx="0" presStyleCnt="1" custScaleX="177209" custLinFactNeighborX="-12452"/>
      <dgm:spPr/>
      <dgm:t>
        <a:bodyPr/>
        <a:lstStyle/>
        <a:p>
          <a:endParaRPr lang="ru-RU"/>
        </a:p>
      </dgm:t>
    </dgm:pt>
  </dgm:ptLst>
  <dgm:cxnLst>
    <dgm:cxn modelId="{67CA9709-2D53-4CD3-A583-A2B822E2804A}" type="presOf" srcId="{9F4B552A-1B47-4F55-AC80-1EE2C5BAD96E}" destId="{3656415D-EDCE-4E7C-BD48-66CBB02813B5}" srcOrd="0" destOrd="0" presId="urn:microsoft.com/office/officeart/2005/8/layout/venn1"/>
    <dgm:cxn modelId="{71B96351-E1D7-41E6-BDE6-91C3FCA962E0}" srcId="{893F7ADF-2CB5-46F8-8DB9-9EB35B0DC492}" destId="{9F4B552A-1B47-4F55-AC80-1EE2C5BAD96E}" srcOrd="0" destOrd="0" parTransId="{71975F39-4224-4D88-B78D-A9D6846953C6}" sibTransId="{B6F1BBF4-4E2E-42D6-8AAE-CD2070A51D88}"/>
    <dgm:cxn modelId="{41E71B14-1308-43C9-B06F-3116EABE0FE0}" type="presOf" srcId="{893F7ADF-2CB5-46F8-8DB9-9EB35B0DC492}" destId="{3A3CDC0F-9DA8-4AE2-816B-548924FEDCA5}" srcOrd="0" destOrd="0" presId="urn:microsoft.com/office/officeart/2005/8/layout/venn1"/>
    <dgm:cxn modelId="{0BDB1B65-A63C-4AA4-A1E3-1125049A2079}" type="presParOf" srcId="{3A3CDC0F-9DA8-4AE2-816B-548924FEDCA5}" destId="{3656415D-EDCE-4E7C-BD48-66CBB02813B5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0017C9-ABBC-47AB-9922-11D4B6EF7B6F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14C0C90-E8E6-4E8C-93EC-F8449BF7AC67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2000" b="1" i="1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КОЛЛЕГИИ</a:t>
          </a:r>
          <a:endParaRPr lang="ru-RU" sz="2000" b="1" i="1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498B1F96-0B8D-4141-A621-BC35ED6F9ADC}" type="parTrans" cxnId="{D6C01C80-607A-441D-8C30-87C89739968C}">
      <dgm:prSet/>
      <dgm:spPr/>
      <dgm:t>
        <a:bodyPr/>
        <a:lstStyle/>
        <a:p>
          <a:endParaRPr lang="ru-RU"/>
        </a:p>
      </dgm:t>
    </dgm:pt>
    <dgm:pt modelId="{4F52B23C-2FB4-4FEE-8F94-CB59D06C2615}" type="sibTrans" cxnId="{D6C01C80-607A-441D-8C30-87C89739968C}">
      <dgm:prSet/>
      <dgm:spPr/>
      <dgm:t>
        <a:bodyPr/>
        <a:lstStyle/>
        <a:p>
          <a:endParaRPr lang="ru-RU"/>
        </a:p>
      </dgm:t>
    </dgm:pt>
    <dgm:pt modelId="{6B1E9AE1-B913-4C6C-B010-76D59E67D990}" type="pres">
      <dgm:prSet presAssocID="{640017C9-ABBC-47AB-9922-11D4B6EF7B6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50D0E6-CF7F-4598-936A-16F185FA0B99}" type="pres">
      <dgm:prSet presAssocID="{B14C0C90-E8E6-4E8C-93EC-F8449BF7AC67}" presName="circ1TxSh" presStyleLbl="vennNode1" presStyleIdx="0" presStyleCnt="1" custScaleX="190909" custLinFactNeighborX="4945"/>
      <dgm:spPr/>
      <dgm:t>
        <a:bodyPr/>
        <a:lstStyle/>
        <a:p>
          <a:endParaRPr lang="ru-RU"/>
        </a:p>
      </dgm:t>
    </dgm:pt>
  </dgm:ptLst>
  <dgm:cxnLst>
    <dgm:cxn modelId="{6459EABD-ADB0-4F2D-9F98-4361EE89A60A}" type="presOf" srcId="{640017C9-ABBC-47AB-9922-11D4B6EF7B6F}" destId="{6B1E9AE1-B913-4C6C-B010-76D59E67D990}" srcOrd="0" destOrd="0" presId="urn:microsoft.com/office/officeart/2005/8/layout/venn1"/>
    <dgm:cxn modelId="{5C069806-2E51-413C-8CB3-8220D0657E56}" type="presOf" srcId="{B14C0C90-E8E6-4E8C-93EC-F8449BF7AC67}" destId="{4650D0E6-CF7F-4598-936A-16F185FA0B99}" srcOrd="0" destOrd="0" presId="urn:microsoft.com/office/officeart/2005/8/layout/venn1"/>
    <dgm:cxn modelId="{D6C01C80-607A-441D-8C30-87C89739968C}" srcId="{640017C9-ABBC-47AB-9922-11D4B6EF7B6F}" destId="{B14C0C90-E8E6-4E8C-93EC-F8449BF7AC67}" srcOrd="0" destOrd="0" parTransId="{498B1F96-0B8D-4141-A621-BC35ED6F9ADC}" sibTransId="{4F52B23C-2FB4-4FEE-8F94-CB59D06C2615}"/>
    <dgm:cxn modelId="{771C4946-9A14-47CD-874A-1D6ABA73C5B3}" type="presParOf" srcId="{6B1E9AE1-B913-4C6C-B010-76D59E67D990}" destId="{4650D0E6-CF7F-4598-936A-16F185FA0B99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D591BF-536B-448B-9B47-3A751F35375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8156284-07FE-4803-9F73-013058828569}">
      <dgm:prSet custT="1"/>
      <dgm:spPr/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МУЗЫКАЛЬНАЯ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875991-D01A-46E4-9F2D-600E12AD5D68}" type="parTrans" cxnId="{F63ED8F5-690D-400C-8F61-F2F7355F8981}">
      <dgm:prSet/>
      <dgm:spPr/>
      <dgm:t>
        <a:bodyPr/>
        <a:lstStyle/>
        <a:p>
          <a:endParaRPr lang="ru-RU"/>
        </a:p>
      </dgm:t>
    </dgm:pt>
    <dgm:pt modelId="{27C31FCD-DA03-41D8-9D51-DDBF3A05A032}" type="sibTrans" cxnId="{F63ED8F5-690D-400C-8F61-F2F7355F8981}">
      <dgm:prSet/>
      <dgm:spPr/>
      <dgm:t>
        <a:bodyPr/>
        <a:lstStyle/>
        <a:p>
          <a:endParaRPr lang="ru-RU"/>
        </a:p>
      </dgm:t>
    </dgm:pt>
    <dgm:pt modelId="{77C1ABC0-59AB-44D6-AA80-D72C72E7EE5A}" type="pres">
      <dgm:prSet presAssocID="{ABD591BF-536B-448B-9B47-3A751F35375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948BC9-BC17-492F-A54E-E2330502A219}" type="pres">
      <dgm:prSet presAssocID="{48156284-07FE-4803-9F73-013058828569}" presName="node" presStyleLbl="node1" presStyleIdx="0" presStyleCnt="1" custScaleX="354939" custRadScaleRad="100097" custRadScaleInc="-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3ED8F5-690D-400C-8F61-F2F7355F8981}" srcId="{ABD591BF-536B-448B-9B47-3A751F353753}" destId="{48156284-07FE-4803-9F73-013058828569}" srcOrd="0" destOrd="0" parTransId="{1E875991-D01A-46E4-9F2D-600E12AD5D68}" sibTransId="{27C31FCD-DA03-41D8-9D51-DDBF3A05A032}"/>
    <dgm:cxn modelId="{6CB1F2CD-6788-416B-89FE-5E2336B7395E}" type="presOf" srcId="{48156284-07FE-4803-9F73-013058828569}" destId="{9B948BC9-BC17-492F-A54E-E2330502A219}" srcOrd="0" destOrd="0" presId="urn:microsoft.com/office/officeart/2005/8/layout/cycle2"/>
    <dgm:cxn modelId="{B1D8299C-57AF-4B66-A874-7382F2270866}" type="presOf" srcId="{ABD591BF-536B-448B-9B47-3A751F353753}" destId="{77C1ABC0-59AB-44D6-AA80-D72C72E7EE5A}" srcOrd="0" destOrd="0" presId="urn:microsoft.com/office/officeart/2005/8/layout/cycle2"/>
    <dgm:cxn modelId="{F632E813-9A6C-49C4-B629-76885DD568AA}" type="presParOf" srcId="{77C1ABC0-59AB-44D6-AA80-D72C72E7EE5A}" destId="{9B948BC9-BC17-492F-A54E-E2330502A21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020594D-1F40-4B20-B4C4-63993F18CCB3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FE35E4-3037-476E-84AC-28D837BEDF5E}">
      <dgm:prSet custT="1"/>
      <dgm:spPr/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ВИННО-ГАСТРОНОМИЧЕСКАЯ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388897A-BD40-4136-AACE-7C718F7E0136}" type="parTrans" cxnId="{784EEA03-09E8-4C28-B65E-E0E11581182C}">
      <dgm:prSet/>
      <dgm:spPr/>
      <dgm:t>
        <a:bodyPr/>
        <a:lstStyle/>
        <a:p>
          <a:endParaRPr lang="ru-RU"/>
        </a:p>
      </dgm:t>
    </dgm:pt>
    <dgm:pt modelId="{17DE0067-12F4-43D9-A7EF-DFC23E020563}" type="sibTrans" cxnId="{784EEA03-09E8-4C28-B65E-E0E11581182C}">
      <dgm:prSet/>
      <dgm:spPr/>
      <dgm:t>
        <a:bodyPr/>
        <a:lstStyle/>
        <a:p>
          <a:endParaRPr lang="ru-RU"/>
        </a:p>
      </dgm:t>
    </dgm:pt>
    <dgm:pt modelId="{E4C7CD00-0939-40C6-81CA-4ECE294EE676}" type="pres">
      <dgm:prSet presAssocID="{C020594D-1F40-4B20-B4C4-63993F18CCB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89AD21-7786-487A-9264-9163AC5BFB7E}" type="pres">
      <dgm:prSet presAssocID="{C9FE35E4-3037-476E-84AC-28D837BEDF5E}" presName="node" presStyleLbl="node1" presStyleIdx="0" presStyleCnt="1" custScaleX="522304" custScaleY="145015" custRadScaleRad="103762" custRadScaleInc="-16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A13687-EE8C-423D-ACD3-8F11370C88A6}" type="presOf" srcId="{C020594D-1F40-4B20-B4C4-63993F18CCB3}" destId="{E4C7CD00-0939-40C6-81CA-4ECE294EE676}" srcOrd="0" destOrd="0" presId="urn:microsoft.com/office/officeart/2005/8/layout/cycle2"/>
    <dgm:cxn modelId="{784EEA03-09E8-4C28-B65E-E0E11581182C}" srcId="{C020594D-1F40-4B20-B4C4-63993F18CCB3}" destId="{C9FE35E4-3037-476E-84AC-28D837BEDF5E}" srcOrd="0" destOrd="0" parTransId="{C388897A-BD40-4136-AACE-7C718F7E0136}" sibTransId="{17DE0067-12F4-43D9-A7EF-DFC23E020563}"/>
    <dgm:cxn modelId="{5B690022-442A-45E5-9E5D-76CFD151654A}" type="presOf" srcId="{C9FE35E4-3037-476E-84AC-28D837BEDF5E}" destId="{3A89AD21-7786-487A-9264-9163AC5BFB7E}" srcOrd="0" destOrd="0" presId="urn:microsoft.com/office/officeart/2005/8/layout/cycle2"/>
    <dgm:cxn modelId="{E642DA1C-8CD2-40E5-8E74-9F18D3AE9B8D}" type="presParOf" srcId="{E4C7CD00-0939-40C6-81CA-4ECE294EE676}" destId="{3A89AD21-7786-487A-9264-9163AC5BFB7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C155D97-ED51-423F-9D94-48F023CF530F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3380C30-1736-419C-BF45-26522CB5FE34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ЛИТЕРАТУРНО-ТЕАТРАЛЬНАЯ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BC51EA-89F3-4C41-965B-54213B46FE82}" type="parTrans" cxnId="{29E32E6F-5891-4CF0-9D53-2F484B662BC7}">
      <dgm:prSet/>
      <dgm:spPr/>
      <dgm:t>
        <a:bodyPr/>
        <a:lstStyle/>
        <a:p>
          <a:endParaRPr lang="ru-RU"/>
        </a:p>
      </dgm:t>
    </dgm:pt>
    <dgm:pt modelId="{A7B52B99-58B6-4248-B10A-7F0A478C5330}" type="sibTrans" cxnId="{29E32E6F-5891-4CF0-9D53-2F484B662BC7}">
      <dgm:prSet/>
      <dgm:spPr/>
      <dgm:t>
        <a:bodyPr/>
        <a:lstStyle/>
        <a:p>
          <a:endParaRPr lang="ru-RU"/>
        </a:p>
      </dgm:t>
    </dgm:pt>
    <dgm:pt modelId="{B2CFC15C-ED0D-4250-A041-7C3608A1D461}" type="pres">
      <dgm:prSet presAssocID="{BC155D97-ED51-423F-9D94-48F023CF530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9878C5-EEF8-4E3A-A377-AACE445AD112}" type="pres">
      <dgm:prSet presAssocID="{53380C30-1736-419C-BF45-26522CB5FE34}" presName="node" presStyleLbl="node1" presStyleIdx="0" presStyleCnt="1" custScaleX="491717" custScaleY="292308" custRadScaleRad="90974" custRadScaleInc="20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B5D1DE4-0DE2-4320-8162-46EAB0482912}" type="presOf" srcId="{53380C30-1736-419C-BF45-26522CB5FE34}" destId="{529878C5-EEF8-4E3A-A377-AACE445AD112}" srcOrd="0" destOrd="0" presId="urn:microsoft.com/office/officeart/2005/8/layout/cycle2"/>
    <dgm:cxn modelId="{567038FF-8EBE-482D-8310-6DA1211B5093}" type="presOf" srcId="{BC155D97-ED51-423F-9D94-48F023CF530F}" destId="{B2CFC15C-ED0D-4250-A041-7C3608A1D461}" srcOrd="0" destOrd="0" presId="urn:microsoft.com/office/officeart/2005/8/layout/cycle2"/>
    <dgm:cxn modelId="{29E32E6F-5891-4CF0-9D53-2F484B662BC7}" srcId="{BC155D97-ED51-423F-9D94-48F023CF530F}" destId="{53380C30-1736-419C-BF45-26522CB5FE34}" srcOrd="0" destOrd="0" parTransId="{C7BC51EA-89F3-4C41-965B-54213B46FE82}" sibTransId="{A7B52B99-58B6-4248-B10A-7F0A478C5330}"/>
    <dgm:cxn modelId="{FC3834CA-FEA3-45CA-84E6-535076E998F5}" type="presParOf" srcId="{B2CFC15C-ED0D-4250-A041-7C3608A1D461}" destId="{529878C5-EEF8-4E3A-A377-AACE445AD112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FDD12E2-8126-4B5E-AA4B-CCCCF1705D0E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275EE8-75C0-4869-A407-430C0230F9C6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ТАНЦЕВАЛЬНАЯ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0DC77F3-8407-473A-A20E-F0C28AFD472C}" type="parTrans" cxnId="{EE23F606-1C93-4E76-B39E-DEA573248ECC}">
      <dgm:prSet/>
      <dgm:spPr/>
      <dgm:t>
        <a:bodyPr/>
        <a:lstStyle/>
        <a:p>
          <a:endParaRPr lang="ru-RU"/>
        </a:p>
      </dgm:t>
    </dgm:pt>
    <dgm:pt modelId="{563B474F-DAB4-4F4C-98DD-6176908C77F5}" type="sibTrans" cxnId="{EE23F606-1C93-4E76-B39E-DEA573248ECC}">
      <dgm:prSet/>
      <dgm:spPr/>
      <dgm:t>
        <a:bodyPr/>
        <a:lstStyle/>
        <a:p>
          <a:endParaRPr lang="ru-RU"/>
        </a:p>
      </dgm:t>
    </dgm:pt>
    <dgm:pt modelId="{E73AA3C8-584C-4D7D-98E4-657506065271}" type="pres">
      <dgm:prSet presAssocID="{DFDD12E2-8126-4B5E-AA4B-CCCCF1705D0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06C0CF4-52A8-4B60-B25F-EFD73C943ABF}" type="pres">
      <dgm:prSet presAssocID="{4C275EE8-75C0-4869-A407-430C0230F9C6}" presName="node" presStyleLbl="node1" presStyleIdx="0" presStyleCnt="1" custScaleX="486463" custScaleY="217622" custRadScaleRad="96496" custRadScaleInc="-5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23F606-1C93-4E76-B39E-DEA573248ECC}" srcId="{DFDD12E2-8126-4B5E-AA4B-CCCCF1705D0E}" destId="{4C275EE8-75C0-4869-A407-430C0230F9C6}" srcOrd="0" destOrd="0" parTransId="{30DC77F3-8407-473A-A20E-F0C28AFD472C}" sibTransId="{563B474F-DAB4-4F4C-98DD-6176908C77F5}"/>
    <dgm:cxn modelId="{B729C179-D34A-40F1-BF8B-FD07C717B56D}" type="presOf" srcId="{DFDD12E2-8126-4B5E-AA4B-CCCCF1705D0E}" destId="{E73AA3C8-584C-4D7D-98E4-657506065271}" srcOrd="0" destOrd="0" presId="urn:microsoft.com/office/officeart/2005/8/layout/cycle2"/>
    <dgm:cxn modelId="{C7320523-6DFB-418D-9E19-F9360F8CFDC2}" type="presOf" srcId="{4C275EE8-75C0-4869-A407-430C0230F9C6}" destId="{106C0CF4-52A8-4B60-B25F-EFD73C943ABF}" srcOrd="0" destOrd="0" presId="urn:microsoft.com/office/officeart/2005/8/layout/cycle2"/>
    <dgm:cxn modelId="{6CF1215F-75F1-45C0-AEB8-88F805D04017}" type="presParOf" srcId="{E73AA3C8-584C-4D7D-98E4-657506065271}" destId="{106C0CF4-52A8-4B60-B25F-EFD73C943AB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367A64A-E4AF-4C0C-8F30-7810BB3AC1DD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4929FA8-75CD-43C6-9910-705E1B8EF72F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rtl="0"/>
          <a:r>
            <a:rPr 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ТУРИСТИЧЕСКО –ОЗДОРОВИТЕЛЬНАЯ</a:t>
          </a:r>
          <a:endParaRPr lang="ru-RU" sz="1600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960D5C70-D056-4A7A-B39F-7C5FB0AC446C}" type="parTrans" cxnId="{24F079E2-FF0E-4250-9EAB-0263648F4888}">
      <dgm:prSet/>
      <dgm:spPr/>
      <dgm:t>
        <a:bodyPr/>
        <a:lstStyle/>
        <a:p>
          <a:endParaRPr lang="ru-RU"/>
        </a:p>
      </dgm:t>
    </dgm:pt>
    <dgm:pt modelId="{0E733648-0A7C-4C48-A57E-D4F940B653A3}" type="sibTrans" cxnId="{24F079E2-FF0E-4250-9EAB-0263648F4888}">
      <dgm:prSet/>
      <dgm:spPr/>
      <dgm:t>
        <a:bodyPr/>
        <a:lstStyle/>
        <a:p>
          <a:endParaRPr lang="ru-RU"/>
        </a:p>
      </dgm:t>
    </dgm:pt>
    <dgm:pt modelId="{59F33F49-B720-4632-B9DF-99DCACEC78C1}" type="pres">
      <dgm:prSet presAssocID="{9367A64A-E4AF-4C0C-8F30-7810BB3AC1DD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B5084E-5645-4FFC-B5AB-38FA77B43EA9}" type="pres">
      <dgm:prSet presAssocID="{D4929FA8-75CD-43C6-9910-705E1B8EF72F}" presName="node" presStyleLbl="node1" presStyleIdx="0" presStyleCnt="1" custScaleX="1069452" custScaleY="330529" custRadScaleRad="102046" custRadScaleInc="14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4F079E2-FF0E-4250-9EAB-0263648F4888}" srcId="{9367A64A-E4AF-4C0C-8F30-7810BB3AC1DD}" destId="{D4929FA8-75CD-43C6-9910-705E1B8EF72F}" srcOrd="0" destOrd="0" parTransId="{960D5C70-D056-4A7A-B39F-7C5FB0AC446C}" sibTransId="{0E733648-0A7C-4C48-A57E-D4F940B653A3}"/>
    <dgm:cxn modelId="{5F7BCC1C-FEA4-46CD-BDAF-592AECC3AB64}" type="presOf" srcId="{9367A64A-E4AF-4C0C-8F30-7810BB3AC1DD}" destId="{59F33F49-B720-4632-B9DF-99DCACEC78C1}" srcOrd="0" destOrd="0" presId="urn:microsoft.com/office/officeart/2005/8/layout/cycle2"/>
    <dgm:cxn modelId="{694D5515-0B3B-4D39-BACD-9CF47C8657DC}" type="presOf" srcId="{D4929FA8-75CD-43C6-9910-705E1B8EF72F}" destId="{15B5084E-5645-4FFC-B5AB-38FA77B43EA9}" srcOrd="0" destOrd="0" presId="urn:microsoft.com/office/officeart/2005/8/layout/cycle2"/>
    <dgm:cxn modelId="{27339F44-5765-4BE3-88F0-572BC1028049}" type="presParOf" srcId="{59F33F49-B720-4632-B9DF-99DCACEC78C1}" destId="{15B5084E-5645-4FFC-B5AB-38FA77B43EA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xmlns="" relId="rId2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669603-1373-4F96-94A9-5D4CF9BD988C}">
      <dsp:nvSpPr>
        <dsp:cNvPr id="0" name=""/>
        <dsp:cNvSpPr/>
      </dsp:nvSpPr>
      <dsp:spPr>
        <a:xfrm>
          <a:off x="1960402" y="1077433"/>
          <a:ext cx="4606831" cy="2374585"/>
        </a:xfrm>
        <a:prstGeom prst="ellipse">
          <a:avLst/>
        </a:prstGeom>
        <a:gradFill rotWithShape="1">
          <a:gsLst>
            <a:gs pos="0">
              <a:schemeClr val="accent2">
                <a:tint val="98000"/>
                <a:lumMod val="114000"/>
              </a:schemeClr>
            </a:gs>
            <a:gs pos="100000">
              <a:schemeClr val="accent2"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ИНФОРМАЦИОННО-КОММУНИКАЦИОННОЕ ПОЛЕ</a:t>
          </a:r>
          <a:endParaRPr lang="ru-RU" sz="2000" u="none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960402" y="1077433"/>
        <a:ext cx="4606831" cy="2374585"/>
      </dsp:txXfrm>
    </dsp:sp>
    <dsp:sp modelId="{45B8FE09-859B-48A3-8E28-75FF81181452}">
      <dsp:nvSpPr>
        <dsp:cNvPr id="0" name=""/>
        <dsp:cNvSpPr/>
      </dsp:nvSpPr>
      <dsp:spPr>
        <a:xfrm>
          <a:off x="2821651" y="67331"/>
          <a:ext cx="2758461" cy="1487136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821651" y="67331"/>
        <a:ext cx="2758461" cy="1487136"/>
      </dsp:txXfrm>
    </dsp:sp>
    <dsp:sp modelId="{4D04E756-8077-4DE9-89FF-6024959E1042}">
      <dsp:nvSpPr>
        <dsp:cNvPr id="0" name=""/>
        <dsp:cNvSpPr/>
      </dsp:nvSpPr>
      <dsp:spPr>
        <a:xfrm>
          <a:off x="5790231" y="1080102"/>
          <a:ext cx="2454176" cy="1449735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ПРОЕКТЫ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5790231" y="1080102"/>
        <a:ext cx="2454176" cy="1449735"/>
      </dsp:txXfrm>
    </dsp:sp>
    <dsp:sp modelId="{1F2F31D6-A6D0-4125-9F94-607251599DAC}">
      <dsp:nvSpPr>
        <dsp:cNvPr id="0" name=""/>
        <dsp:cNvSpPr/>
      </dsp:nvSpPr>
      <dsp:spPr>
        <a:xfrm>
          <a:off x="2771804" y="3024339"/>
          <a:ext cx="2934080" cy="1559214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МЕРОПРИЯТИЯ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771804" y="3024339"/>
        <a:ext cx="2934080" cy="1559214"/>
      </dsp:txXfrm>
    </dsp:sp>
    <dsp:sp modelId="{99B6116B-B6A4-4CD6-AA91-F12B85A82F97}">
      <dsp:nvSpPr>
        <dsp:cNvPr id="0" name=""/>
        <dsp:cNvSpPr/>
      </dsp:nvSpPr>
      <dsp:spPr>
        <a:xfrm>
          <a:off x="251523" y="1008097"/>
          <a:ext cx="2355244" cy="1467623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ПРОГРАММЫ</a:t>
          </a:r>
          <a:endParaRPr lang="ru-RU" sz="18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251523" y="1008097"/>
        <a:ext cx="2355244" cy="1467623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656415D-EDCE-4E7C-BD48-66CBB02813B5}">
      <dsp:nvSpPr>
        <dsp:cNvPr id="0" name=""/>
        <dsp:cNvSpPr/>
      </dsp:nvSpPr>
      <dsp:spPr>
        <a:xfrm>
          <a:off x="0" y="0"/>
          <a:ext cx="2807302" cy="1584175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КОММЕРЧЕСКИЕ УСЛУГИ</a:t>
          </a:r>
          <a:endParaRPr lang="ru-RU" sz="6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2807302" cy="158417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50D0E6-CF7F-4598-936A-16F185FA0B99}">
      <dsp:nvSpPr>
        <dsp:cNvPr id="0" name=""/>
        <dsp:cNvSpPr/>
      </dsp:nvSpPr>
      <dsp:spPr>
        <a:xfrm>
          <a:off x="179516" y="0"/>
          <a:ext cx="2886864" cy="1512168"/>
        </a:xfrm>
        <a:prstGeom prst="ellipse">
          <a:avLst/>
        </a:prstGeom>
        <a:gradFill rotWithShape="1">
          <a:gsLst>
            <a:gs pos="0">
              <a:schemeClr val="accent3">
                <a:tint val="64000"/>
                <a:lumMod val="118000"/>
              </a:schemeClr>
            </a:gs>
            <a:gs pos="100000">
              <a:schemeClr val="accent3">
                <a:tint val="92000"/>
                <a:alpha val="100000"/>
                <a:lumMod val="110000"/>
              </a:schemeClr>
            </a:gs>
          </a:gsLst>
          <a:lin ang="5400000" scaled="0"/>
        </a:gradFill>
        <a:ln w="9525" cap="rnd" cmpd="sng" algn="ctr">
          <a:solidFill>
            <a:schemeClr val="accent3"/>
          </a:solidFill>
          <a:prstDash val="solid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КОЛЛЕГИИ</a:t>
          </a:r>
          <a:endParaRPr lang="ru-RU" sz="2000" b="1" i="1" kern="1200" dirty="0">
            <a:solidFill>
              <a:schemeClr val="bg2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sp:txBody>
      <dsp:txXfrm>
        <a:off x="179516" y="0"/>
        <a:ext cx="2886864" cy="1512168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EAE7C5-668B-4339-B461-9734D11E4D33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144C74-95DF-45D9-BEAC-E985839BA3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91380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144C74-95DF-45D9-BEAC-E985839BA349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234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6467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177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540814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26128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21936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191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8561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077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92439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36632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87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6132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9322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76617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924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278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503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2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179D1C7-EB04-4E8C-8418-18FE87C44958}" type="datetimeFigureOut">
              <a:rPr lang="ru-RU" smtClean="0"/>
              <a:pPr/>
              <a:t>12.01.2017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52039-CDBD-4E3F-B409-2BC02B320B0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6567912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  <p:sldLayoutId id="2147484013" r:id="rId17"/>
  </p:sldLayoutIdLst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3.w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4.xml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5" Type="http://schemas.openxmlformats.org/officeDocument/2006/relationships/image" Target="../media/image3.wmf"/><Relationship Id="rId2" Type="http://schemas.openxmlformats.org/officeDocument/2006/relationships/image" Target="../media/image5.jpeg"/><Relationship Id="rId16" Type="http://schemas.openxmlformats.org/officeDocument/2006/relationships/diagramQuickStyle" Target="../diagrams/quickStyle3.xml"/><Relationship Id="rId20" Type="http://schemas.openxmlformats.org/officeDocument/2006/relationships/diagramLayout" Target="../diagrams/layout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24" Type="http://schemas.openxmlformats.org/officeDocument/2006/relationships/image" Target="../media/image7.jpeg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23" Type="http://schemas.microsoft.com/office/2007/relationships/diagramDrawing" Target="../diagrams/drawing4.xml"/><Relationship Id="rId10" Type="http://schemas.openxmlformats.org/officeDocument/2006/relationships/diagramLayout" Target="../diagrams/layout2.xml"/><Relationship Id="rId19" Type="http://schemas.openxmlformats.org/officeDocument/2006/relationships/diagramData" Target="../diagrams/data4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Relationship Id="rId22" Type="http://schemas.openxmlformats.org/officeDocument/2006/relationships/diagramColors" Target="../diagrams/colors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image" Target="../media/image108.jpeg"/><Relationship Id="rId18" Type="http://schemas.microsoft.com/office/2007/relationships/diagramDrawing" Target="../diagrams/drawing7.xml"/><Relationship Id="rId26" Type="http://schemas.openxmlformats.org/officeDocument/2006/relationships/diagramQuickStyle" Target="../diagrams/quickStyle9.xml"/><Relationship Id="rId39" Type="http://schemas.openxmlformats.org/officeDocument/2006/relationships/diagramQuickStyle" Target="../diagrams/quickStyle11.xml"/><Relationship Id="rId3" Type="http://schemas.openxmlformats.org/officeDocument/2006/relationships/diagramData" Target="../diagrams/data5.xml"/><Relationship Id="rId21" Type="http://schemas.openxmlformats.org/officeDocument/2006/relationships/diagramQuickStyle" Target="../diagrams/quickStyle8.xml"/><Relationship Id="rId34" Type="http://schemas.openxmlformats.org/officeDocument/2006/relationships/image" Target="../media/image109.jpeg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openxmlformats.org/officeDocument/2006/relationships/diagramColors" Target="../diagrams/colors7.xml"/><Relationship Id="rId25" Type="http://schemas.openxmlformats.org/officeDocument/2006/relationships/diagramLayout" Target="../diagrams/layout9.xml"/><Relationship Id="rId33" Type="http://schemas.microsoft.com/office/2007/relationships/diagramDrawing" Target="../diagrams/drawing10.xml"/><Relationship Id="rId38" Type="http://schemas.openxmlformats.org/officeDocument/2006/relationships/diagramLayout" Target="../diagrams/layout11.xml"/><Relationship Id="rId2" Type="http://schemas.openxmlformats.org/officeDocument/2006/relationships/image" Target="../media/image107.jpeg"/><Relationship Id="rId16" Type="http://schemas.openxmlformats.org/officeDocument/2006/relationships/diagramQuickStyle" Target="../diagrams/quickStyle7.xml"/><Relationship Id="rId20" Type="http://schemas.openxmlformats.org/officeDocument/2006/relationships/diagramLayout" Target="../diagrams/layout8.xml"/><Relationship Id="rId29" Type="http://schemas.openxmlformats.org/officeDocument/2006/relationships/diagramData" Target="../diagrams/data10.xml"/><Relationship Id="rId41" Type="http://schemas.microsoft.com/office/2007/relationships/diagramDrawing" Target="../diagrams/drawing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24" Type="http://schemas.openxmlformats.org/officeDocument/2006/relationships/diagramData" Target="../diagrams/data9.xml"/><Relationship Id="rId32" Type="http://schemas.openxmlformats.org/officeDocument/2006/relationships/diagramColors" Target="../diagrams/colors10.xml"/><Relationship Id="rId37" Type="http://schemas.openxmlformats.org/officeDocument/2006/relationships/diagramData" Target="../diagrams/data11.xml"/><Relationship Id="rId40" Type="http://schemas.openxmlformats.org/officeDocument/2006/relationships/diagramColors" Target="../diagrams/colors11.xml"/><Relationship Id="rId5" Type="http://schemas.openxmlformats.org/officeDocument/2006/relationships/diagramQuickStyle" Target="../diagrams/quickStyle5.xml"/><Relationship Id="rId15" Type="http://schemas.openxmlformats.org/officeDocument/2006/relationships/diagramLayout" Target="../diagrams/layout7.xml"/><Relationship Id="rId23" Type="http://schemas.microsoft.com/office/2007/relationships/diagramDrawing" Target="../diagrams/drawing8.xml"/><Relationship Id="rId28" Type="http://schemas.microsoft.com/office/2007/relationships/diagramDrawing" Target="../diagrams/drawing9.xml"/><Relationship Id="rId36" Type="http://schemas.openxmlformats.org/officeDocument/2006/relationships/image" Target="../media/image111.jpeg"/><Relationship Id="rId10" Type="http://schemas.openxmlformats.org/officeDocument/2006/relationships/diagramQuickStyle" Target="../diagrams/quickStyle6.xml"/><Relationship Id="rId19" Type="http://schemas.openxmlformats.org/officeDocument/2006/relationships/diagramData" Target="../diagrams/data8.xml"/><Relationship Id="rId31" Type="http://schemas.openxmlformats.org/officeDocument/2006/relationships/diagramQuickStyle" Target="../diagrams/quickStyle10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Data" Target="../diagrams/data7.xml"/><Relationship Id="rId22" Type="http://schemas.openxmlformats.org/officeDocument/2006/relationships/diagramColors" Target="../diagrams/colors8.xml"/><Relationship Id="rId27" Type="http://schemas.openxmlformats.org/officeDocument/2006/relationships/diagramColors" Target="../diagrams/colors9.xml"/><Relationship Id="rId30" Type="http://schemas.openxmlformats.org/officeDocument/2006/relationships/diagramLayout" Target="../diagrams/layout10.xml"/><Relationship Id="rId35" Type="http://schemas.openxmlformats.org/officeDocument/2006/relationships/image" Target="../media/image1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3.wmf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Relationship Id="rId9" Type="http://schemas.openxmlformats.org/officeDocument/2006/relationships/image" Target="../media/image15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51.png"/><Relationship Id="rId7" Type="http://schemas.openxmlformats.org/officeDocument/2006/relationships/image" Target="../media/image155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8.jpeg"/><Relationship Id="rId7" Type="http://schemas.openxmlformats.org/officeDocument/2006/relationships/image" Target="../media/image161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jpeg"/><Relationship Id="rId5" Type="http://schemas.openxmlformats.org/officeDocument/2006/relationships/image" Target="../media/image3.wmf"/><Relationship Id="rId4" Type="http://schemas.openxmlformats.org/officeDocument/2006/relationships/image" Target="../media/image159.jpeg"/><Relationship Id="rId9" Type="http://schemas.openxmlformats.org/officeDocument/2006/relationships/image" Target="../media/image16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7.png"/><Relationship Id="rId12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80.jpeg"/><Relationship Id="rId10" Type="http://schemas.openxmlformats.org/officeDocument/2006/relationships/image" Target="../media/image179.jpeg"/><Relationship Id="rId9" Type="http://schemas.openxmlformats.org/officeDocument/2006/relationships/image" Target="../media/image17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92.jpeg"/><Relationship Id="rId3" Type="http://schemas.openxmlformats.org/officeDocument/2006/relationships/image" Target="../media/image183.jpeg"/><Relationship Id="rId7" Type="http://schemas.openxmlformats.org/officeDocument/2006/relationships/image" Target="../media/image21.jpeg"/><Relationship Id="rId12" Type="http://schemas.openxmlformats.org/officeDocument/2006/relationships/image" Target="../media/image191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jpeg"/><Relationship Id="rId11" Type="http://schemas.openxmlformats.org/officeDocument/2006/relationships/image" Target="../media/image190.jpeg"/><Relationship Id="rId5" Type="http://schemas.openxmlformats.org/officeDocument/2006/relationships/image" Target="../media/image185.png"/><Relationship Id="rId10" Type="http://schemas.openxmlformats.org/officeDocument/2006/relationships/image" Target="../media/image189.jpeg"/><Relationship Id="rId4" Type="http://schemas.openxmlformats.org/officeDocument/2006/relationships/image" Target="../media/image184.jpeg"/><Relationship Id="rId9" Type="http://schemas.openxmlformats.org/officeDocument/2006/relationships/image" Target="../media/image18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jpeg"/><Relationship Id="rId3" Type="http://schemas.openxmlformats.org/officeDocument/2006/relationships/image" Target="../media/image185.png"/><Relationship Id="rId7" Type="http://schemas.openxmlformats.org/officeDocument/2006/relationships/image" Target="../media/image195.jpeg"/><Relationship Id="rId12" Type="http://schemas.openxmlformats.org/officeDocument/2006/relationships/image" Target="../media/image200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jpeg"/><Relationship Id="rId11" Type="http://schemas.openxmlformats.org/officeDocument/2006/relationships/image" Target="../media/image199.jpeg"/><Relationship Id="rId5" Type="http://schemas.openxmlformats.org/officeDocument/2006/relationships/image" Target="../media/image193.jpeg"/><Relationship Id="rId10" Type="http://schemas.openxmlformats.org/officeDocument/2006/relationships/image" Target="../media/image198.jpeg"/><Relationship Id="rId4" Type="http://schemas.openxmlformats.org/officeDocument/2006/relationships/image" Target="../media/image186.jpeg"/><Relationship Id="rId9" Type="http://schemas.openxmlformats.org/officeDocument/2006/relationships/image" Target="../media/image19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3" Type="http://schemas.openxmlformats.org/officeDocument/2006/relationships/image" Target="../media/image204.jpeg"/><Relationship Id="rId7" Type="http://schemas.openxmlformats.org/officeDocument/2006/relationships/image" Target="../media/image208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11" Type="http://schemas.openxmlformats.org/officeDocument/2006/relationships/image" Target="../media/image212.jpeg"/><Relationship Id="rId5" Type="http://schemas.openxmlformats.org/officeDocument/2006/relationships/image" Target="../media/image206.jpeg"/><Relationship Id="rId10" Type="http://schemas.openxmlformats.org/officeDocument/2006/relationships/image" Target="../media/image211.jpeg"/><Relationship Id="rId4" Type="http://schemas.openxmlformats.org/officeDocument/2006/relationships/image" Target="../media/image205.jpeg"/><Relationship Id="rId9" Type="http://schemas.openxmlformats.org/officeDocument/2006/relationships/image" Target="../media/image2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jpeg"/><Relationship Id="rId5" Type="http://schemas.openxmlformats.org/officeDocument/2006/relationships/image" Target="../media/image216.png"/><Relationship Id="rId4" Type="http://schemas.openxmlformats.org/officeDocument/2006/relationships/image" Target="../media/image21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Relationship Id="rId9" Type="http://schemas.openxmlformats.org/officeDocument/2006/relationships/image" Target="../media/image22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eg"/><Relationship Id="rId3" Type="http://schemas.openxmlformats.org/officeDocument/2006/relationships/image" Target="../media/image228.jpeg"/><Relationship Id="rId7" Type="http://schemas.openxmlformats.org/officeDocument/2006/relationships/image" Target="../media/image232.jpeg"/><Relationship Id="rId12" Type="http://schemas.openxmlformats.org/officeDocument/2006/relationships/image" Target="../media/image3.wmf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1.jpeg"/><Relationship Id="rId11" Type="http://schemas.openxmlformats.org/officeDocument/2006/relationships/image" Target="../media/image236.jpeg"/><Relationship Id="rId5" Type="http://schemas.openxmlformats.org/officeDocument/2006/relationships/image" Target="../media/image230.jpeg"/><Relationship Id="rId10" Type="http://schemas.openxmlformats.org/officeDocument/2006/relationships/image" Target="../media/image235.jpeg"/><Relationship Id="rId4" Type="http://schemas.openxmlformats.org/officeDocument/2006/relationships/image" Target="../media/image229.jpeg"/><Relationship Id="rId9" Type="http://schemas.openxmlformats.org/officeDocument/2006/relationships/image" Target="../media/image23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w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2.jpeg"/><Relationship Id="rId5" Type="http://schemas.openxmlformats.org/officeDocument/2006/relationships/image" Target="../media/image241.jpeg"/><Relationship Id="rId4" Type="http://schemas.openxmlformats.org/officeDocument/2006/relationships/image" Target="../media/image24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jpeg"/><Relationship Id="rId3" Type="http://schemas.openxmlformats.org/officeDocument/2006/relationships/image" Target="../media/image244.jpeg"/><Relationship Id="rId7" Type="http://schemas.openxmlformats.org/officeDocument/2006/relationships/image" Target="../media/image248.jpe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Relationship Id="rId9" Type="http://schemas.openxmlformats.org/officeDocument/2006/relationships/image" Target="../media/image250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3" Type="http://schemas.openxmlformats.org/officeDocument/2006/relationships/image" Target="../media/image252.jpeg"/><Relationship Id="rId7" Type="http://schemas.openxmlformats.org/officeDocument/2006/relationships/image" Target="../media/image256.jpeg"/><Relationship Id="rId2" Type="http://schemas.openxmlformats.org/officeDocument/2006/relationships/image" Target="../media/image2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.jpeg"/><Relationship Id="rId5" Type="http://schemas.openxmlformats.org/officeDocument/2006/relationships/image" Target="../media/image254.jpeg"/><Relationship Id="rId4" Type="http://schemas.openxmlformats.org/officeDocument/2006/relationships/image" Target="../media/image253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2.jpeg"/><Relationship Id="rId5" Type="http://schemas.openxmlformats.org/officeDocument/2006/relationships/image" Target="../media/image261.jpeg"/><Relationship Id="rId4" Type="http://schemas.openxmlformats.org/officeDocument/2006/relationships/image" Target="../media/image260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jpeg"/><Relationship Id="rId3" Type="http://schemas.openxmlformats.org/officeDocument/2006/relationships/image" Target="../media/image264.jpeg"/><Relationship Id="rId7" Type="http://schemas.openxmlformats.org/officeDocument/2006/relationships/image" Target="../media/image268.jpeg"/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7.jpeg"/><Relationship Id="rId5" Type="http://schemas.openxmlformats.org/officeDocument/2006/relationships/image" Target="../media/image266.jpeg"/><Relationship Id="rId4" Type="http://schemas.openxmlformats.org/officeDocument/2006/relationships/image" Target="../media/image265.jpeg"/><Relationship Id="rId9" Type="http://schemas.openxmlformats.org/officeDocument/2006/relationships/image" Target="../media/image27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272.jpeg"/><Relationship Id="rId7" Type="http://schemas.openxmlformats.org/officeDocument/2006/relationships/image" Target="../media/image276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5.jpeg"/><Relationship Id="rId11" Type="http://schemas.openxmlformats.org/officeDocument/2006/relationships/image" Target="../media/image280.jpeg"/><Relationship Id="rId5" Type="http://schemas.openxmlformats.org/officeDocument/2006/relationships/image" Target="../media/image274.jpeg"/><Relationship Id="rId10" Type="http://schemas.openxmlformats.org/officeDocument/2006/relationships/image" Target="../media/image279.jpeg"/><Relationship Id="rId4" Type="http://schemas.openxmlformats.org/officeDocument/2006/relationships/image" Target="../media/image273.jpeg"/><Relationship Id="rId9" Type="http://schemas.openxmlformats.org/officeDocument/2006/relationships/image" Target="../media/image278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282.jpeg"/><Relationship Id="rId7" Type="http://schemas.openxmlformats.org/officeDocument/2006/relationships/image" Target="../media/image286.png"/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5.png"/><Relationship Id="rId5" Type="http://schemas.openxmlformats.org/officeDocument/2006/relationships/image" Target="../media/image284.jpeg"/><Relationship Id="rId4" Type="http://schemas.openxmlformats.org/officeDocument/2006/relationships/image" Target="../media/image283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jpeg"/><Relationship Id="rId3" Type="http://schemas.openxmlformats.org/officeDocument/2006/relationships/image" Target="../media/image288.jpeg"/><Relationship Id="rId7" Type="http://schemas.openxmlformats.org/officeDocument/2006/relationships/image" Target="../media/image292.jpe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1.jpeg"/><Relationship Id="rId5" Type="http://schemas.openxmlformats.org/officeDocument/2006/relationships/image" Target="../media/image290.jpeg"/><Relationship Id="rId4" Type="http://schemas.openxmlformats.org/officeDocument/2006/relationships/image" Target="../media/image289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&#1082;&#1086;&#1085;&#1075;&#1088;&#1077;&#1089;&#1089;-&#1082;&#1086;&#1083;&#1083;&#1077;&#1075;&#1080;&#1103;.&#1088;&#1092;/" TargetMode="External"/><Relationship Id="rId3" Type="http://schemas.openxmlformats.org/officeDocument/2006/relationships/image" Target="../media/image295.jpeg"/><Relationship Id="rId7" Type="http://schemas.openxmlformats.org/officeDocument/2006/relationships/hyperlink" Target="http://www.con-col.com/" TargetMode="External"/><Relationship Id="rId2" Type="http://schemas.openxmlformats.org/officeDocument/2006/relationships/image" Target="../media/image294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info@con-col.com" TargetMode="External"/><Relationship Id="rId5" Type="http://schemas.openxmlformats.org/officeDocument/2006/relationships/hyperlink" Target="mailto:razvitie.eajc@gmail.com" TargetMode="External"/><Relationship Id="rId10" Type="http://schemas.openxmlformats.org/officeDocument/2006/relationships/image" Target="../media/image296.png"/><Relationship Id="rId4" Type="http://schemas.openxmlformats.org/officeDocument/2006/relationships/image" Target="../media/image3.wmf"/><Relationship Id="rId9" Type="http://schemas.openxmlformats.org/officeDocument/2006/relationships/hyperlink" Target="http://www.facebook.com/KongressKollegia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png"/><Relationship Id="rId2" Type="http://schemas.openxmlformats.org/officeDocument/2006/relationships/image" Target="../media/image29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gif"/><Relationship Id="rId3" Type="http://schemas.openxmlformats.org/officeDocument/2006/relationships/image" Target="../media/image301.png"/><Relationship Id="rId7" Type="http://schemas.openxmlformats.org/officeDocument/2006/relationships/image" Target="../media/image30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4.png"/><Relationship Id="rId5" Type="http://schemas.openxmlformats.org/officeDocument/2006/relationships/image" Target="../media/image303.png"/><Relationship Id="rId4" Type="http://schemas.openxmlformats.org/officeDocument/2006/relationships/image" Target="../media/image30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9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7" Type="http://schemas.openxmlformats.org/officeDocument/2006/relationships/image" Target="../media/image316.jpeg"/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5.jpeg"/><Relationship Id="rId5" Type="http://schemas.openxmlformats.org/officeDocument/2006/relationships/image" Target="../media/image314.jpeg"/><Relationship Id="rId4" Type="http://schemas.openxmlformats.org/officeDocument/2006/relationships/image" Target="../media/image31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17" Type="http://schemas.openxmlformats.org/officeDocument/2006/relationships/image" Target="../media/image63.jpeg"/><Relationship Id="rId2" Type="http://schemas.openxmlformats.org/officeDocument/2006/relationships/image" Target="../media/image26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одзаголовок 2"/>
          <p:cNvSpPr txBox="1">
            <a:spLocks/>
          </p:cNvSpPr>
          <p:nvPr/>
        </p:nvSpPr>
        <p:spPr>
          <a:xfrm>
            <a:off x="10351" y="5820385"/>
            <a:ext cx="9143999" cy="8953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3600" i="1" spc="300" dirty="0" err="1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Бизнес-ообщество</a:t>
            </a:r>
            <a:endParaRPr lang="ru-RU" sz="36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39552" y="188640"/>
            <a:ext cx="5832648" cy="324035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96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-107448" y="1412776"/>
            <a:ext cx="5519009" cy="202349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138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6144557" y="247774"/>
            <a:ext cx="3120551" cy="207690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9600" spc="100" dirty="0">
              <a:solidFill>
                <a:srgbClr val="169C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-39319" y="3284984"/>
            <a:ext cx="9144000" cy="180772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4800" spc="100" dirty="0">
              <a:solidFill>
                <a:srgbClr val="771E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1682" name="AutoShape 2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4" name="AutoShape 4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6" name="AutoShape 6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88" name="AutoShape 8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0" name="AutoShape 10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2" name="AutoShape 12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4" name="AutoShape 14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1696" name="AutoShape 16" descr="http://tr.stockfresh.com/thumbs/asturianu/6063472_y%C4%B1lba%C5%9F%C4%B1-2016-%C3%B6rnek-happy-new-year-yang%C4%B1n-mutl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4" name="AutoShape 4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6" name="AutoShape 6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68" name="AutoShape 8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0970" name="AutoShape 10" descr="https://i.ytimg.com/vi/O4cefJjsp78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" name="Picture 2" descr="C:\Documents and Settings\Admin\Рабочий стол\1\заставки мероприятий\81778294_itogi.jpg"/>
          <p:cNvPicPr>
            <a:picLocks noChangeAspect="1" noChangeArrowheads="1"/>
          </p:cNvPicPr>
          <p:nvPr/>
        </p:nvPicPr>
        <p:blipFill>
          <a:blip r:embed="rId4" cstate="print"/>
          <a:srcRect l="10508" t="952" r="4370"/>
          <a:stretch>
            <a:fillRect/>
          </a:stretch>
        </p:blipFill>
        <p:spPr bwMode="auto">
          <a:xfrm>
            <a:off x="5804" y="-37450"/>
            <a:ext cx="9144000" cy="689545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0" y="5345832"/>
            <a:ext cx="9144000" cy="1512168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Подзаголовок 2"/>
          <p:cNvSpPr txBox="1">
            <a:spLocks/>
          </p:cNvSpPr>
          <p:nvPr/>
        </p:nvSpPr>
        <p:spPr>
          <a:xfrm>
            <a:off x="0" y="5805264"/>
            <a:ext cx="9143999" cy="69557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None/>
              <a:tabLst/>
              <a:defRPr/>
            </a:pPr>
            <a:r>
              <a:rPr kumimoji="0" lang="ru-RU" sz="3600" b="1" i="1" u="none" strike="noStrike" kern="1200" cap="none" spc="30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            </a:t>
            </a:r>
            <a:r>
              <a:rPr kumimoji="0" lang="ru-RU" sz="3600" b="1" i="1" u="none" strike="noStrike" kern="1200" cap="none" spc="30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Бизнес-сообщество</a:t>
            </a:r>
            <a:endParaRPr kumimoji="0" lang="ru-RU" sz="3600" b="0" i="1" u="none" strike="noStrike" kern="120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42938" y="4500570"/>
            <a:ext cx="7772400" cy="928694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spc="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«КОНГРЕСС-КОЛЛЕГИЯ»</a:t>
            </a:r>
            <a:endParaRPr lang="ru-RU" sz="4400" spc="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" name="Рисунок 29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28384" y="5661248"/>
            <a:ext cx="744590" cy="89323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6357950" y="2500306"/>
            <a:ext cx="27860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ru-RU" sz="8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03_Running_In_The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11960" y="321297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00">
        <p:split orient="vert"/>
      </p:transition>
    </mc:Choice>
    <mc:Fallback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4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5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6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0" tmFilter="0, 0; 0.125,0.2665; 0.25,0.4; 0.375,0.465; 0.5,0.5;  0.625,0.535; 0.75,0.6; 0.875,0.7335; 1,1">
                                          <p:stCondLst>
                                            <p:cond delay="166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30" tmFilter="0, 0; 0.125,0.2665; 0.25,0.4; 0.375,0.465; 0.5,0.5;  0.625,0.535; 0.75,0.6; 0.875,0.7335; 1,1">
                                          <p:stCondLst>
                                            <p:cond delay="331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410" tmFilter="0, 0; 0.125,0.2665; 0.25,0.4; 0.375,0.465; 0.5,0.5;  0.625,0.535; 0.75,0.6; 0.875,0.7335; 1,1">
                                          <p:stCondLst>
                                            <p:cond delay="414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65">
                                          <p:stCondLst>
                                            <p:cond delay="16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415" decel="50000">
                                          <p:stCondLst>
                                            <p:cond delay="169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65">
                                          <p:stCondLst>
                                            <p:cond delay="328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415" decel="50000">
                                          <p:stCondLst>
                                            <p:cond delay="334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65">
                                          <p:stCondLst>
                                            <p:cond delay="410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415" decel="50000">
                                          <p:stCondLst>
                                            <p:cond delay="417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65">
                                          <p:stCondLst>
                                            <p:cond delay="45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415" decel="50000">
                                          <p:stCondLst>
                                            <p:cond delay="458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18" grpId="0"/>
      <p:bldP spid="20" grpId="0"/>
      <p:bldP spid="21" grpId="0"/>
      <p:bldP spid="22" grpId="0"/>
      <p:bldP spid="23" grpId="0"/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</a:rPr>
              <a:t>ПРОГРАММА </a:t>
            </a:r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</a:rPr>
              <a:t>«ПОДДЕРЖКА И РАЗВИТИЕ БИЗНЕСА»</a:t>
            </a:r>
            <a:endParaRPr lang="ru-RU" sz="2400" b="1" i="1" dirty="0" smtClean="0">
              <a:solidFill>
                <a:srgbClr val="771E17"/>
              </a:solidFill>
              <a:latin typeface="Cambria" pitchFamily="18" charset="0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54276" name="AutoShape 4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0" name="AutoShape 8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2" name="AutoShape 10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4" name="AutoShape 12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0" name="Picture 2" descr="http://www.uznayvse.ru/images/stories/uzn_139945902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</a:rPr>
              <a:t>ПРОГРАММА </a:t>
            </a:r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</a:rPr>
              <a:t>«ЛИЧНОСТЬ И ОБЩЕСТВО»</a:t>
            </a: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54276" name="AutoShape 4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0" name="AutoShape 8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2" name="AutoShape 10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4" name="AutoShape 12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4516" name="Picture 4" descr="http://gov39.ru/images/news4/obr_pedinstit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572000" cy="5589240"/>
          </a:xfrm>
          <a:prstGeom prst="rect">
            <a:avLst/>
          </a:prstGeom>
          <a:noFill/>
        </p:spPr>
      </p:pic>
      <p:pic>
        <p:nvPicPr>
          <p:cNvPr id="64522" name="Picture 10" descr="https://im3-tub-ru.yandex.net/i?id=232ccc2eee1f794a3f482fbc39b63cf7&amp;n=33&amp;h=215&amp;w=3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4572000" cy="55892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  <a:cs typeface="Times New Roman" pitchFamily="18" charset="0"/>
              </a:rPr>
              <a:t>ПРОГРАММА </a:t>
            </a:r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  <a:cs typeface="Times New Roman" pitchFamily="18" charset="0"/>
              </a:rPr>
              <a:t>«КАЧЕСТВО И СТИЛЬ ЖИЗНИ»</a:t>
            </a:r>
            <a:endParaRPr lang="ru-RU" sz="2400" b="1" i="1" dirty="0" smtClean="0">
              <a:solidFill>
                <a:srgbClr val="771E17"/>
              </a:solidFill>
              <a:latin typeface="Cambria" pitchFamily="18" charset="0"/>
              <a:cs typeface="Times New Roman" pitchFamily="18" charset="0"/>
            </a:endParaRP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54276" name="AutoShape 4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0" name="AutoShape 8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2" name="AutoShape 10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4" name="AutoShape 12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http://nifiga-sebe.ru/uploads/posts/2009-06/1245679662_well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КОЛЛЕГИЯ ПО ПОДДЕРЖКЕ</a:t>
            </a: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0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И РАЗВИТИЮ БИЗНЕСА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9638" name="Picture 6" descr="http://www.kinonews.ru/insimgs/shotimg/shotimg3547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im1-tub-ru.yandex.net/i?id=4d6016248b5a3df43dba441309ec4536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283968" cy="25202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КОЛЛЕГИЯ </a:t>
            </a:r>
          </a:p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 ФИНАСОВОЙ ДЕЯТЕЛЬНОСТИ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70658" name="Picture 2" descr="http://kinobe.ru/uploads/posts/2016-01/1453665637_skachannye-fayly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124744"/>
            <a:ext cx="4860032" cy="3528391"/>
          </a:xfrm>
          <a:prstGeom prst="rect">
            <a:avLst/>
          </a:prstGeom>
          <a:noFill/>
        </p:spPr>
      </p:pic>
      <p:pic>
        <p:nvPicPr>
          <p:cNvPr id="70660" name="Picture 4" descr="http://4.bp.blogspot.com/-XUxk9qxrJ14/UrFxAQXFmqI/AAAAAAAAKqI/8T_N5v8cgN4/s640/what-it-was-like-working-for-the-real-life-wolf-of-wall-stre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9" y="3717032"/>
            <a:ext cx="4860032" cy="3140968"/>
          </a:xfrm>
          <a:prstGeom prst="rect">
            <a:avLst/>
          </a:prstGeom>
          <a:noFill/>
        </p:spPr>
      </p:pic>
      <p:pic>
        <p:nvPicPr>
          <p:cNvPr id="70662" name="Picture 6" descr="https://im3-tub-ru.yandex.net/i?id=51eec4b43660d0e96557e001c1b553d8&amp;n=33&amp;h=215&amp;w=28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3016"/>
            <a:ext cx="4355976" cy="328498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s://im2-tub-ru.yandex.net/i?id=caa0fae1fc5a63e5950a2d0aa8c9a788&amp;n=33&amp;h=215&amp;w=3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КОЛЛЕГИЯ </a:t>
            </a:r>
          </a:p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ПО КОНСАЛТИНГОВОЙ ДЕЯТЕЛЬНОСТИ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КОЛЛЕГИЯ ПО ИНФОРМАЦИОННО-КОММУНИКАЦИОННОЙ ДЕЯТЕЛЬНОСТИ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" name="Picture 2" descr="http://turbopic.org/img/2010_02/i4b7ec55865bc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КОЛЛЕГИЯ ПО ВЗАИМОДЕЙСТВИЮ С ВЛАСТНЫМИ СТРУКТУРАМИ И РЕГИОНАМИ РФ</a:t>
            </a:r>
            <a:endParaRPr lang="ru-RU" sz="3600" b="1" i="1" dirty="0">
              <a:solidFill>
                <a:schemeClr val="accent6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7042" name="Picture 2" descr="https://im1-tub-ru.yandex.net/i?id=0bfca9a61e0628fdf6b91caffc4b7eb0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355976" cy="3323668"/>
          </a:xfrm>
          <a:prstGeom prst="rect">
            <a:avLst/>
          </a:prstGeom>
          <a:noFill/>
        </p:spPr>
      </p:pic>
      <p:pic>
        <p:nvPicPr>
          <p:cNvPr id="87044" name="Picture 4" descr="https://im2-tub-ru.yandex.net/i?id=f48d13d609c98bc288fa38ff4eaf4f49&amp;n=33&amp;h=178&amp;w=2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1124744"/>
            <a:ext cx="4788024" cy="3345427"/>
          </a:xfrm>
          <a:prstGeom prst="rect">
            <a:avLst/>
          </a:prstGeom>
          <a:noFill/>
        </p:spPr>
      </p:pic>
      <p:pic>
        <p:nvPicPr>
          <p:cNvPr id="87048" name="Picture 8" descr="http://archivis.ru/wp-content/uploads/2016/05/Rukopozhatie-delovyih-lyude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2"/>
            <a:ext cx="9144000" cy="242088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75000"/>
                  </a:schemeClr>
                </a:solidFill>
                <a:latin typeface="Cambria" pitchFamily="18" charset="0"/>
                <a:cs typeface="Times New Roman" pitchFamily="18" charset="0"/>
              </a:rPr>
              <a:t>КОЛЛЕГИЯ ПО ПОТРЕБИТЕЛЬСКОМУ РЫНКУ И КАЧЕСТВУ ЖИЗНИ</a:t>
            </a:r>
            <a:endParaRPr lang="ru-RU" sz="3200" b="1" i="1" dirty="0">
              <a:solidFill>
                <a:schemeClr val="accent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" name="Picture 6" descr="http://kino24.su/image.jpg?films=/yfB32PflQz1020oFHJ0SEfRi3O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3006512" cy="2664295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10" descr="http://zadachki1.ru/uploads/images/sportivno_balnie_tantsi_evropejskaja_programma_medlennij_vals_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7977" y="3717032"/>
            <a:ext cx="3326023" cy="31409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6020" name="Picture 4" descr="https://im3-tub-ru.yandex.net/i?id=eb9fa62bd6f1233925269771fcc57ab3&amp;n=33&amp;h=215&amp;w=2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124744"/>
            <a:ext cx="3528392" cy="302433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6022" name="Picture 6" descr="https://im1-tub-ru.yandex.net/i?id=cb1614194597dd92e6d619715dadba7e&amp;n=33&amp;h=215&amp;w=34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9775" y="1124744"/>
            <a:ext cx="3324225" cy="26642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6024" name="Picture 8" descr="https://im2-tub-ru.yandex.net/i?id=b7acb0a6a66768003b636e3bbd9cbdef&amp;n=33&amp;h=215&amp;w=3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89537"/>
            <a:ext cx="5868144" cy="316846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6026" name="Picture 10" descr="https://im3-tub-ru.yandex.net/i?id=08f1e6f4f3bc4a11071e6ed6eb631464&amp;n=33&amp;h=215&amp;w=4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3717032"/>
            <a:ext cx="4104456" cy="314096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  <a:cs typeface="Times New Roman" pitchFamily="18" charset="0"/>
              </a:rPr>
              <a:t>КОЛЛЕГИЯ ПО МЕЖДУНАРОДНОМУ СОТРУДНИЧЕСТВУ</a:t>
            </a:r>
            <a:endParaRPr lang="ru-RU" sz="3200" b="1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84996" name="AutoShape 4" descr="https://www.rusdialog.ru/images/news/03ecd4df36b253f35b808cc770eb0a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4998" name="AutoShape 6" descr="https://www.rusdialog.ru/images/news/03ecd4df36b253f35b808cc770eb0a9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8" name="Picture 4" descr="http://www.vest-news.ru/files/news_images/2016/01/20/76765_439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pic>
        <p:nvPicPr>
          <p:cNvPr id="31750" name="Picture 6" descr="http://previews.123rf.com/images/frameangel/frameangel1301/frameangel130100003/17298033-ASEAN-Economic-Community-in-businessman-hand-Stock-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2736"/>
            <a:ext cx="6804248" cy="5805264"/>
          </a:xfrm>
          <a:prstGeom prst="rect">
            <a:avLst/>
          </a:prstGeom>
          <a:noFill/>
        </p:spPr>
      </p:pic>
      <p:pic>
        <p:nvPicPr>
          <p:cNvPr id="10" name="Рисунок 9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3933056"/>
            <a:ext cx="744590" cy="8932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t.gde-fon.com/wallpapers_original/wallpapers/401653_(www.Gde-Fon.com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http://www.wallpack.ru/wall_output/technology/772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9" name="Схема 8"/>
          <p:cNvGraphicFramePr/>
          <p:nvPr/>
        </p:nvGraphicFramePr>
        <p:xfrm>
          <a:off x="2699792" y="4149080"/>
          <a:ext cx="1296144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0" y="2060848"/>
          <a:ext cx="824440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5652120" y="4653136"/>
          <a:ext cx="3059832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4" name="Схема 13"/>
          <p:cNvGraphicFramePr/>
          <p:nvPr/>
        </p:nvGraphicFramePr>
        <p:xfrm>
          <a:off x="0" y="4581128"/>
          <a:ext cx="3096344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pic>
        <p:nvPicPr>
          <p:cNvPr id="15" name="Picture 4" descr="C:\Documents and Settings\Admin\Рабочий стол\prez\conclu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2915816" cy="2664296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0" y="1"/>
            <a:ext cx="9144000" cy="13542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3200" b="1" i="1" dirty="0" smtClean="0">
              <a:solidFill>
                <a:srgbClr val="771E17"/>
              </a:solidFill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771E17"/>
                </a:solidFill>
                <a:cs typeface="Times New Roman" pitchFamily="18" charset="0"/>
              </a:rPr>
              <a:t>  «КОНГРЕСС-КОЛЛЕГИЯ» – 2016 </a:t>
            </a:r>
          </a:p>
          <a:p>
            <a:endParaRPr lang="ru-RU" dirty="0"/>
          </a:p>
        </p:txBody>
      </p:sp>
      <p:pic>
        <p:nvPicPr>
          <p:cNvPr id="17" name="Рисунок 16" descr="KK_Logo.wm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8244407" y="332656"/>
            <a:ext cx="636089" cy="763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КОЛЛЕГИЯ ПО БЕЗОПАСНОСТИ </a:t>
            </a: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И ЗАЩИТЕ БИЗНЕСА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cebb.ru/blog/wp-content/uploads/2016/11/6955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4499992" cy="573325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3252" name="Picture 4" descr="http://rssfinance.ru/wp-content/uploads/2015/10/Common-Sense-Cybersecuri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124744"/>
            <a:ext cx="4644008" cy="25922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3254" name="Picture 6" descr="http://economy.gov35.ru/assets/files/events_or/wMVpUfc2EPBdQdRjnKO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3" y="3650320"/>
            <a:ext cx="4644008" cy="320768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КОЛЛЕГИЯ  ПО САМОИДЕНТИФИКАЦИИ </a:t>
            </a: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И ВЗАИМОДЕЙСТВИЮ С ОБЩЕСТВОМ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ic.pics.livejournal.com/antipa62/15295868/667838/667838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204864"/>
            <a:ext cx="2278546" cy="230425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«ВСТРЕЧА С…»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" name="Picture 4" descr="http://www.vestikavkaza.ru/upload/2015-10-28/8cebc4e2c46e286988c085598fb746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124744"/>
            <a:ext cx="4211960" cy="3456384"/>
          </a:xfrm>
          <a:prstGeom prst="rect">
            <a:avLst/>
          </a:prstGeom>
          <a:noFill/>
        </p:spPr>
      </p:pic>
      <p:pic>
        <p:nvPicPr>
          <p:cNvPr id="6" name="Picture 6" descr="http://www.fm-base.co.uk/forum/attachments/football-manager-2012-stories/247108d1337440963-rise-mighty-montpellier-press-confere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9144000" cy="2780928"/>
          </a:xfrm>
          <a:prstGeom prst="rect">
            <a:avLst/>
          </a:prstGeom>
          <a:noFill/>
        </p:spPr>
      </p:pic>
      <p:pic>
        <p:nvPicPr>
          <p:cNvPr id="7" name="Picture 8" descr="http://hacksam94.appspot.com/st.f1news.ru/userfiles/512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24744"/>
            <a:ext cx="4942012" cy="29523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«ПОДДЕРЖКА И РАЗВИТИЕ БИЗНЕСА»</a:t>
            </a:r>
          </a:p>
          <a:p>
            <a:pPr algn="ctr"/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" name="Picture 2" descr="http://kopeisk.olpharm.ru/assets/templates/olpharm_new/i/uslugi/us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8640"/>
            <a:ext cx="889248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ПРОЕКТ «ГАЙД-ПАРК»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19806" y="0"/>
            <a:ext cx="9163806" cy="132343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  <a:cs typeface="Times New Roman" pitchFamily="18" charset="0"/>
              </a:rPr>
              <a:t>ПРОЕКТ </a:t>
            </a:r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  <a:cs typeface="Times New Roman" pitchFamily="18" charset="0"/>
              </a:rPr>
              <a:t>«ГАЙД-ПАРК»</a:t>
            </a: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9806" y="6479252"/>
            <a:ext cx="9162031" cy="33855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endParaRPr lang="en-US" sz="800" b="1" dirty="0" smtClean="0">
              <a:solidFill>
                <a:srgbClr val="771E17"/>
              </a:solidFill>
            </a:endParaRPr>
          </a:p>
          <a:p>
            <a:endParaRPr lang="ru-RU" sz="800" dirty="0"/>
          </a:p>
        </p:txBody>
      </p:sp>
      <p:pic>
        <p:nvPicPr>
          <p:cNvPr id="6" name="Picture 2" descr="http://images.amcnetworks.com/bbcamerica.com/wp-content/uploads/2014/06/Hyde-Park-5-1600x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pic>
        <p:nvPicPr>
          <p:cNvPr id="7" name="Picture 6" descr="http://en.exchang.es/uploads/image_block/000/040/200/image/large_289d135a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2120636" cy="244827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8" name="AutoShape 10" descr="https://www.rusdialog.ru/images/news/582ccb9de7670726fc979925e1c9e88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12" descr="http://im4.kommersant.ru/Issues.photo/CORP/2013/12/05/KMO_137549_00173_1_t218_1708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97269" y="1556792"/>
            <a:ext cx="1946731" cy="244827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pic>
        <p:nvPicPr>
          <p:cNvPr id="10" name="Picture 14" descr="http://img-fotki.yandex.ru/get/9497/11206178.5bd/0_f0f22_b015900e_ori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2267744" cy="25202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pic>
        <p:nvPicPr>
          <p:cNvPr id="48130" name="Picture 2" descr="http://www.almazcinema.ru/upload/iblock/f0e/kinopoisk.ru-The-Hunger-Games_3A-Catching-Fire-22372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1412776"/>
            <a:ext cx="2016224" cy="2448272"/>
          </a:xfrm>
          <a:prstGeom prst="rect">
            <a:avLst/>
          </a:prstGeom>
          <a:noFill/>
        </p:spPr>
      </p:pic>
      <p:sp>
        <p:nvSpPr>
          <p:cNvPr id="48132" name="AutoShape 4" descr="https://billlowegallery.files.wordpress.com/2012/03/hunger-games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15816" y="4193704"/>
            <a:ext cx="338437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«ИСТОРИИ УСПЕХА»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9156" name="Picture 4" descr="http://ext.err.ee/images/98b02fbf-a4b1-4b34-886a-27d2ff0395e7/4629_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pic>
        <p:nvPicPr>
          <p:cNvPr id="6" name="Picture 8" descr="http://1c-rossi.ru/photos/vecherinka-v-cherno-beloy-odejde-44939-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1196752"/>
            <a:ext cx="2664296" cy="316835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9" y="4581128"/>
            <a:ext cx="3666648" cy="1909712"/>
          </a:xfrm>
          <a:prstGeom prst="trapezoid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ПРОЕКТ </a:t>
            </a:r>
          </a:p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«ГОСТИНЫЕ «КОНГРЕСС-КОЛЛЕГИИ»</a:t>
            </a:r>
            <a:endParaRPr lang="ru-RU" sz="3200" b="1" i="1" dirty="0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7108" name="Picture 4" descr="https://avatanplus.com/files/resources/mid/57487480d0313154f30717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graphicFrame>
        <p:nvGraphicFramePr>
          <p:cNvPr id="36" name="Схема 35"/>
          <p:cNvGraphicFramePr/>
          <p:nvPr/>
        </p:nvGraphicFramePr>
        <p:xfrm>
          <a:off x="6588224" y="1700808"/>
          <a:ext cx="2555776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0" name="Схема 39"/>
          <p:cNvGraphicFramePr/>
          <p:nvPr/>
        </p:nvGraphicFramePr>
        <p:xfrm>
          <a:off x="2627784" y="3933056"/>
          <a:ext cx="3240360" cy="1251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47110" name="Picture 6" descr="http://www.artscroll.ru/Images/2008/f/Frida_Kahlo/000005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052736"/>
            <a:ext cx="2339752" cy="1383003"/>
          </a:xfrm>
          <a:prstGeom prst="rect">
            <a:avLst/>
          </a:prstGeom>
          <a:noFill/>
        </p:spPr>
      </p:pic>
      <p:graphicFrame>
        <p:nvGraphicFramePr>
          <p:cNvPr id="37" name="Схема 36"/>
          <p:cNvGraphicFramePr/>
          <p:nvPr/>
        </p:nvGraphicFramePr>
        <p:xfrm>
          <a:off x="2555776" y="1268760"/>
          <a:ext cx="2304256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9" name="Схема 38"/>
          <p:cNvGraphicFramePr/>
          <p:nvPr/>
        </p:nvGraphicFramePr>
        <p:xfrm>
          <a:off x="1979712" y="3068960"/>
          <a:ext cx="298782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aphicFrame>
        <p:nvGraphicFramePr>
          <p:cNvPr id="38" name="Схема 37"/>
          <p:cNvGraphicFramePr/>
          <p:nvPr/>
        </p:nvGraphicFramePr>
        <p:xfrm>
          <a:off x="4427984" y="4869160"/>
          <a:ext cx="3312368" cy="12961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35" name="Схема 34"/>
          <p:cNvGraphicFramePr/>
          <p:nvPr/>
        </p:nvGraphicFramePr>
        <p:xfrm>
          <a:off x="3347864" y="1124744"/>
          <a:ext cx="4896544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pic>
        <p:nvPicPr>
          <p:cNvPr id="24" name="Picture 6" descr="http://obzorfoto.ru/photos/aHR0cDovL3NsYXZ5YW5za2F5YS1rdWx0dXJhLnJ1L2ltYWdlcy85NjA1NjkzN19sYXJnZV9lN2ExMTM2YjI2NjkuanBn/tanets-burre.jpg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0" y="3861048"/>
            <a:ext cx="2411760" cy="1728192"/>
          </a:xfrm>
          <a:prstGeom prst="rect">
            <a:avLst/>
          </a:prstGeom>
          <a:noFill/>
        </p:spPr>
      </p:pic>
      <p:pic>
        <p:nvPicPr>
          <p:cNvPr id="47112" name="Picture 8" descr="http://i028.radikal.ru/0806/11/4063da898996.jpg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0" y="5478790"/>
            <a:ext cx="2411760" cy="1379210"/>
          </a:xfrm>
          <a:prstGeom prst="rect">
            <a:avLst/>
          </a:prstGeom>
          <a:noFill/>
        </p:spPr>
      </p:pic>
      <p:sp>
        <p:nvSpPr>
          <p:cNvPr id="47114" name="AutoShape 10" descr="https://31.media.tumblr.com/f8a78a04b23b633568364957e3fdf0c4/tumblr_n59wg3MjwP1rrnekqo1_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16" name="AutoShape 12" descr="https://31.media.tumblr.com/f8a78a04b23b633568364957e3fdf0c4/tumblr_n59wg3MjwP1rrnekqo1_5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18" name="AutoShape 14" descr="https://million-wallpapers.ru/wallpapers/3/83/458203705243317/kniga-tajn-ot-shayn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0" name="AutoShape 16" descr="https://million-wallpapers.ru/wallpapers/3/83/458203705243317/kniga-tajn-ot-shaynar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7122" name="AutoShape 18" descr="https://1.bp.blogspot.com/-yy7eNF-9_To/VxIH5d4WSKI/AAAAAAAB7TA/bQVfgAVjtkkDojDVOvdcgEuSfuULtbLpgCLcB/s1600/1321215120_shayn-art-the_book_of_secrets_by_shayn_art-d4bmy3j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7123" name="Picture 19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0" y="2204864"/>
            <a:ext cx="2411760" cy="1556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Овал 46"/>
          <p:cNvSpPr/>
          <p:nvPr/>
        </p:nvSpPr>
        <p:spPr>
          <a:xfrm>
            <a:off x="4427984" y="2348880"/>
            <a:ext cx="3528392" cy="1584176"/>
          </a:xfrm>
          <a:prstGeom prst="ellipse">
            <a:avLst/>
          </a:prstGeom>
          <a:solidFill>
            <a:srgbClr val="FFFF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i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211960" y="2492896"/>
            <a:ext cx="39604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</a:t>
            </a:r>
            <a:endParaRPr lang="ru-RU" sz="4000" b="1" cap="none" spc="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634881" y="2780928"/>
            <a:ext cx="400815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3600" b="1" i="1" cap="none" spc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ГОСТИНЫЕ</a:t>
            </a:r>
            <a:endParaRPr lang="ru-RU" sz="36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1" name="Схема 50"/>
          <p:cNvGraphicFramePr/>
          <p:nvPr/>
        </p:nvGraphicFramePr>
        <p:xfrm>
          <a:off x="6156176" y="4077072"/>
          <a:ext cx="298782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7" r:lo="rId38" r:qs="rId39" r:cs="rId40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Documents and Settings\Admin\Рабочий стол\Новый 2015\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4285" b="12412"/>
          <a:stretch/>
        </p:blipFill>
        <p:spPr bwMode="auto">
          <a:xfrm>
            <a:off x="3131840" y="2922280"/>
            <a:ext cx="6442907" cy="418886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5589240"/>
            <a:ext cx="9144032" cy="126876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36103" y="5373215"/>
            <a:ext cx="8054977" cy="6436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endParaRPr lang="ru-RU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</a:rPr>
              <a:t>ВСТРЕЧА С  Я.М. УРИНСОНОМ</a:t>
            </a:r>
            <a:endParaRPr lang="ru-RU" sz="3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5877272"/>
            <a:ext cx="678314" cy="727341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36464" y="1413458"/>
            <a:ext cx="3744415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www.nanonewsnet.ru/files/users/u282/2010/urinson_yak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20688"/>
            <a:ext cx="4644008" cy="5112568"/>
          </a:xfrm>
          <a:prstGeom prst="rect">
            <a:avLst/>
          </a:prstGeom>
          <a:noFill/>
        </p:spPr>
      </p:pic>
      <p:pic>
        <p:nvPicPr>
          <p:cNvPr id="8" name="Picture 6" descr="http://vpleny.ru/wp-content/uploads/2010/03/rosnano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99992" cy="573325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692695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Documents and Settings\Admin\Рабочий стол\Новый 2015\3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05" t="4285" b="12412"/>
          <a:stretch/>
        </p:blipFill>
        <p:spPr bwMode="auto">
          <a:xfrm>
            <a:off x="3131840" y="2922280"/>
            <a:ext cx="6442907" cy="418886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32" y="4941168"/>
            <a:ext cx="9144032" cy="2088231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251520" y="5949280"/>
            <a:ext cx="805497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  <a:cs typeface="Times New Roman" pitchFamily="18" charset="0"/>
              </a:rPr>
              <a:t>ВСТРЕЧА С  П.Б.ШЕЛИЩЕМ</a:t>
            </a:r>
          </a:p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5949280"/>
            <a:ext cx="648072" cy="720080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36464" y="1413458"/>
            <a:ext cx="3744415" cy="5000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endParaRPr kumimoji="0" lang="ru-RU" sz="2400" b="1" i="1" u="none" strike="noStrike" kern="1200" cap="none" normalizeH="0" noProof="0" dirty="0" smtClean="0">
              <a:ln>
                <a:noFill/>
              </a:ln>
              <a:solidFill>
                <a:srgbClr val="C00000"/>
              </a:solidFill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s://im3-tub-ru.yandex.net/i?id=1a3491406d432e0ce1ee86d16af4bc88&amp;n=33&amp;h=215&amp;w=23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620688"/>
            <a:ext cx="4644007" cy="5256584"/>
          </a:xfrm>
          <a:prstGeom prst="rect">
            <a:avLst/>
          </a:prstGeom>
          <a:noFill/>
        </p:spPr>
      </p:pic>
      <p:pic>
        <p:nvPicPr>
          <p:cNvPr id="8" name="Picture 4" descr="http://biblus.ru/pics/7/4/f/10057476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99992" cy="587727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87624" y="260648"/>
            <a:ext cx="3779912" cy="908720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i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 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4450" name="Picture 2" descr="http://con-col.com/images/position_author/445817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548680"/>
            <a:ext cx="3995936" cy="5328592"/>
          </a:xfrm>
          <a:prstGeom prst="rect">
            <a:avLst/>
          </a:prstGeom>
          <a:noFill/>
        </p:spPr>
      </p:pic>
      <p:pic>
        <p:nvPicPr>
          <p:cNvPr id="104452" name="Picture 4" descr="https://im0-tub-ru.yandex.net/i?id=061ee276f4230db302a8b44b19fdd6cf&amp;n=33&amp;h=215&amp;w=40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5148064" cy="532859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-32" y="5733256"/>
            <a:ext cx="9144032" cy="1124744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2">
                    <a:lumMod val="10000"/>
                  </a:schemeClr>
                </a:solidFill>
                <a:latin typeface="Cambria" pitchFamily="18" charset="0"/>
                <a:cs typeface="Times New Roman" pitchFamily="18" charset="0"/>
              </a:rPr>
              <a:t>ВСТРЕЧА С Е.Г.ЯСИНЫМ</a:t>
            </a:r>
            <a:endParaRPr lang="ru-RU" sz="3200" b="1" i="1" dirty="0">
              <a:solidFill>
                <a:schemeClr val="tx2">
                  <a:lumMod val="1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16416" y="5949280"/>
            <a:ext cx="641802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c.pics.livejournal.com/bloha_v_svitere/46992693/395162/395162_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2466" name="Picture 2" descr="C:\Documents and Settings\Lubov\Рабочий стол\ЛАУРА\НОВЫЙ ГОД 2016\ОТОБОР ФОТО НГ\НАБОР ФОТО К НГ\ConColl-7-09-2016-3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2240" y="476672"/>
            <a:ext cx="2411760" cy="338437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LeftFacing"/>
            <a:lightRig rig="threePt" dir="t"/>
          </a:scene3d>
        </p:spPr>
      </p:pic>
      <p:pic>
        <p:nvPicPr>
          <p:cNvPr id="62468" name="Picture 4" descr="C:\Documents and Settings\Lubov\Рабочий стол\ЛАУРА\НОВЫЙ ГОД 2016\ОТОБОР ФОТО НГ\НАБОР ФОТО К НГ\ConColl-7-09-2016-32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2780928"/>
            <a:ext cx="4608512" cy="35478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bliqueBottomLeft"/>
            <a:lightRig rig="threePt" dir="t"/>
          </a:scene3d>
        </p:spPr>
      </p:pic>
      <p:pic>
        <p:nvPicPr>
          <p:cNvPr id="62469" name="Picture 5" descr="C:\Documents and Settings\Lubov\Рабочий стол\ЛАУРА\НОВЫЙ ГОД 2016\ОТОБОР ФОТО НГ\НАБОР ФОТО К НГ\ConColl-14-12-2015-9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80"/>
            <a:ext cx="2339751" cy="324036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ContrastingRightFacing"/>
            <a:lightRig rig="threePt" dir="t"/>
          </a:scene3d>
        </p:spPr>
      </p:pic>
      <p:sp>
        <p:nvSpPr>
          <p:cNvPr id="7" name="Прямоугольник 6"/>
          <p:cNvSpPr/>
          <p:nvPr/>
        </p:nvSpPr>
        <p:spPr>
          <a:xfrm>
            <a:off x="-180528" y="5805264"/>
            <a:ext cx="9505056" cy="1250293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3200" b="1" i="1" dirty="0" smtClean="0">
              <a:ln w="50800"/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200" b="1" i="1" dirty="0" smtClean="0">
                <a:ln w="50800"/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3200" b="1" dirty="0" smtClean="0">
              <a:ln w="50800"/>
              <a:solidFill>
                <a:srgbClr val="C00000"/>
              </a:solidFill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3200" b="1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://con-col.com/images/gallery/41236958.jpg?rand=70214726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8199" y="58028"/>
            <a:ext cx="1656184" cy="224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con-col.com/images/gallery/73954493.jpg?rand=779529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822" y="58028"/>
            <a:ext cx="1608113" cy="172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con-col.com/images/gallery/87117464.jpg?rand=93269407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18066" y="58028"/>
            <a:ext cx="1770386" cy="180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052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157192"/>
            <a:ext cx="9144032" cy="1700808"/>
          </a:xfrm>
          <a:prstGeom prst="rect">
            <a:avLst/>
          </a:prstGeom>
          <a:gradFill flip="none" rotWithShape="1">
            <a:gsLst>
              <a:gs pos="0">
                <a:srgbClr val="5E9EFF">
                  <a:alpha val="48000"/>
                </a:srgbClr>
              </a:gs>
              <a:gs pos="39999">
                <a:srgbClr val="85C2FF">
                  <a:alpha val="75000"/>
                </a:srgbClr>
              </a:gs>
              <a:gs pos="70000">
                <a:srgbClr val="C4D6EB">
                  <a:alpha val="81000"/>
                </a:srgbClr>
              </a:gs>
              <a:gs pos="100000">
                <a:srgbClr val="FFEBFA">
                  <a:alpha val="73000"/>
                </a:srgbClr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5661248"/>
            <a:ext cx="824440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mbria" pitchFamily="18" charset="0"/>
                <a:cs typeface="Times New Roman" pitchFamily="18" charset="0"/>
              </a:rPr>
              <a:t>ВСТРЕЧА С ВЛАСТНЫМИ СТРУКРУТРАМИ И БИЗНЕСОМ РЕСПУБЛИКИ САХА (ЯКУТИЯ</a:t>
            </a:r>
            <a:r>
              <a:rPr lang="ru-RU" sz="2400" b="1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ambria" pitchFamily="18" charset="0"/>
              </a:rPr>
              <a:t>)</a:t>
            </a:r>
            <a:endParaRPr lang="ru-RU" sz="2800" b="1" i="1" dirty="0">
              <a:solidFill>
                <a:schemeClr val="bg1">
                  <a:lumMod val="95000"/>
                  <a:lumOff val="5000"/>
                </a:schemeClr>
              </a:solidFill>
              <a:latin typeface="Cambria" pitchFamily="18" charset="0"/>
            </a:endParaRPr>
          </a:p>
        </p:txBody>
      </p:sp>
      <p:pic>
        <p:nvPicPr>
          <p:cNvPr id="12" name="Рисунок 11" descr="KK_Logo.w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16416" y="5805264"/>
            <a:ext cx="648072" cy="777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МЕРОПРИЯТИЕ 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АНТИКРИЗИСНЫЕ МЕРЫ ДЛЯ ПОДДЕРЖКИ 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БИЗНЕСА КОЛЛЕГ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6165304"/>
            <a:ext cx="611560" cy="538701"/>
          </a:xfrm>
          <a:prstGeom prst="rect">
            <a:avLst/>
          </a:prstGeom>
        </p:spPr>
      </p:pic>
      <p:pic>
        <p:nvPicPr>
          <p:cNvPr id="22530" name="Picture 2" descr="http://avcc.ru/assets/images/news/2015/stopcrisi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400600"/>
          </a:xfrm>
          <a:prstGeom prst="rect">
            <a:avLst/>
          </a:prstGeom>
          <a:noFill/>
        </p:spPr>
      </p:pic>
      <p:pic>
        <p:nvPicPr>
          <p:cNvPr id="22532" name="Picture 4" descr="http://blogg51.ru/images/news/2016/02/26/5233/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692696"/>
            <a:ext cx="2808312" cy="2160240"/>
          </a:xfrm>
          <a:prstGeom prst="doubleWave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688"/>
            <a:ext cx="3723896" cy="2678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pic>
        <p:nvPicPr>
          <p:cNvPr id="8" name="Picture 16" descr="http://con-col.com/images/gallery/53734904.jpg?rand=17235157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76860">
            <a:off x="6387031" y="590513"/>
            <a:ext cx="2861662" cy="2496448"/>
          </a:xfrm>
          <a:prstGeom prst="ellipse">
            <a:avLst/>
          </a:prstGeom>
          <a:noFill/>
        </p:spPr>
      </p:pic>
      <p:pic>
        <p:nvPicPr>
          <p:cNvPr id="9" name="Picture 2" descr="http://con-col.com/images/gallery/23491188.jpg?rand=412332427"/>
          <p:cNvPicPr>
            <a:picLocks noChangeAspect="1" noChangeArrowheads="1"/>
          </p:cNvPicPr>
          <p:nvPr/>
        </p:nvPicPr>
        <p:blipFill rotWithShape="1">
          <a:blip r:embed="rId7" cstate="print"/>
          <a:srcRect t="9178" b="11010"/>
          <a:stretch/>
        </p:blipFill>
        <p:spPr bwMode="auto">
          <a:xfrm>
            <a:off x="0" y="3078967"/>
            <a:ext cx="2339752" cy="3055750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0" name="Picture 8" descr="http://con-col.com/images/gallery/85440918.jpg?rand=21043084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590896">
            <a:off x="3851920" y="2636912"/>
            <a:ext cx="4678328" cy="3478089"/>
          </a:xfrm>
          <a:prstGeom prst="notchedRightArrow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http://sf.co.ua/14/07/wallpaper-1084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16530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165304"/>
            <a:ext cx="9144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КОЛЛЕГИАЛЬНЫЕ КОММЕРЧЕСКИЕ ВОЗМОЖНОСТИ ДЛЯ </a:t>
            </a:r>
          </a:p>
          <a:p>
            <a:pPr algn="ctr"/>
            <a:r>
              <a:rPr lang="ru-RU" sz="2000" b="1" i="1" dirty="0" smtClean="0">
                <a:solidFill>
                  <a:srgbClr val="C00000"/>
                </a:solidFill>
                <a:latin typeface="Cambria" pitchFamily="18" charset="0"/>
                <a:cs typeface="Times New Roman" pitchFamily="18" charset="0"/>
              </a:rPr>
              <a:t>ПРОДВИЖЕНИЯ ИНДИВИДУАЛЬНЫХ  ИНТЕРЕСОВ КОЛЛЕГ</a:t>
            </a:r>
            <a:endParaRPr lang="ru-RU" sz="2000" b="1" i="1" dirty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5" name="Picture 14" descr="http://con-col.com/images/gallery/13075936.jpg?rand=943310429"/>
          <p:cNvPicPr>
            <a:picLocks noChangeAspect="1" noChangeArrowheads="1"/>
          </p:cNvPicPr>
          <p:nvPr/>
        </p:nvPicPr>
        <p:blipFill rotWithShape="1">
          <a:blip r:embed="rId3" cstate="print"/>
          <a:srcRect b="19951"/>
          <a:stretch/>
        </p:blipFill>
        <p:spPr bwMode="auto">
          <a:xfrm>
            <a:off x="0" y="692696"/>
            <a:ext cx="3923928" cy="259228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6" name="Picture 8" descr="http://con-col.com/images/gallery/75765305.jpg?rand=4025743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501008"/>
            <a:ext cx="3605772" cy="244827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7" name="Picture 3" descr="E:\КОНГРЕСС-КОЛЛЕГИЯ\ФОТО мероприятий КК 2014\ФОТО 27_02_14\Con-Coll-27-02-2014-min\Con-Coll-27-02-2014-73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3888433" cy="259258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con-col.com/images/gallery/34698181.jpg?rand=64318096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3356992"/>
            <a:ext cx="3744416" cy="2497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6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accent6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KK_Logo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75456" y="6175960"/>
            <a:ext cx="568544" cy="68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AutoShape 2" descr="https://www.firestock.ru/wp-content/uploads/2015/02/shutterstock_1716351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8308" name="AutoShape 4" descr="https://www.firestock.ru/wp-content/uploads/2015/02/shutterstock_17163510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8310" name="Picture 6" descr="https://im2-tub-ru.yandex.net/i?id=de4972df969f23867466cc301f31112a&amp;n=33&amp;h=215&amp;w=3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</p:spPr>
      </p:pic>
      <p:pic>
        <p:nvPicPr>
          <p:cNvPr id="5" name="Picture 4" descr="http://ludmilasavvina.ru/wp-content/uploads/2015/04/big_idea_creati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548680"/>
            <a:ext cx="4355976" cy="547534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НЕСТАНДАРТНЫЕ БИЗНЕС-РЕШЕНИЯ. 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КРЕАТИВНЫЕ ИДЕИ  И МЫШЛЕНИЕ.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7" name="Picture 6" descr="http://con-col.com/images/gallery/11820165.jpg?rand=513940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7736" y="620688"/>
            <a:ext cx="2376264" cy="2688257"/>
          </a:xfrm>
          <a:prstGeom prst="rect">
            <a:avLst/>
          </a:prstGeom>
          <a:noFill/>
        </p:spPr>
      </p:pic>
      <p:pic>
        <p:nvPicPr>
          <p:cNvPr id="8" name="Picture 8" descr="http://con-col.com/images/gallery/98700238.jpg?rand=6687644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1639" y="3332904"/>
            <a:ext cx="2232361" cy="2688384"/>
          </a:xfrm>
          <a:prstGeom prst="rect">
            <a:avLst/>
          </a:prstGeom>
          <a:noFill/>
        </p:spPr>
      </p:pic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620688"/>
            <a:ext cx="241175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" descr="http://con-col.com/images/gallery/90532665.jpg?rand=36374703"/>
          <p:cNvPicPr>
            <a:picLocks noChangeAspect="1" noChangeArrowheads="1"/>
          </p:cNvPicPr>
          <p:nvPr/>
        </p:nvPicPr>
        <p:blipFill rotWithShape="1">
          <a:blip r:embed="rId7" cstate="print"/>
          <a:srcRect l="7602" t="26758" b="5074"/>
          <a:stretch/>
        </p:blipFill>
        <p:spPr bwMode="auto">
          <a:xfrm>
            <a:off x="4355976" y="2996952"/>
            <a:ext cx="2756732" cy="3096344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</a:rPr>
              <a:t>МЕРОПРИЯТИЕ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latin typeface="Cambria" pitchFamily="18" charset="0"/>
            </a:endParaRPr>
          </a:p>
        </p:txBody>
      </p:sp>
      <p:pic>
        <p:nvPicPr>
          <p:cNvPr id="12" name="Рисунок 11" descr="KK_Logo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8424" y="6175960"/>
            <a:ext cx="568544" cy="68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1C0896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rgbClr val="1C0896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C0896"/>
                </a:solidFill>
                <a:latin typeface="Cambria" pitchFamily="18" charset="0"/>
                <a:cs typeface="Times New Roman" pitchFamily="18" charset="0"/>
              </a:rPr>
              <a:t>ПОДДЕРЖКА И РАЗВИТИЕ БИЗНЕСА КОЛЛЕГ. </a:t>
            </a:r>
          </a:p>
          <a:p>
            <a:pPr algn="ctr"/>
            <a:r>
              <a:rPr lang="ru-RU" sz="2400" b="1" i="1" dirty="0" smtClean="0">
                <a:solidFill>
                  <a:srgbClr val="1C0896"/>
                </a:solidFill>
                <a:latin typeface="Cambria" pitchFamily="18" charset="0"/>
                <a:cs typeface="Times New Roman" pitchFamily="18" charset="0"/>
              </a:rPr>
              <a:t>«НОВАЯ ВОЛНА»</a:t>
            </a:r>
            <a:endParaRPr lang="ru-RU" sz="2400" b="1" i="1" dirty="0">
              <a:solidFill>
                <a:srgbClr val="1C0896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5949280"/>
            <a:ext cx="568544" cy="682040"/>
          </a:xfrm>
          <a:prstGeom prst="rect">
            <a:avLst/>
          </a:prstGeom>
        </p:spPr>
      </p:pic>
      <p:pic>
        <p:nvPicPr>
          <p:cNvPr id="19458" name="Picture 2" descr="http://fototelegraf.ru/wp-content/uploads/2013/08/ekstrim-31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472608"/>
          </a:xfrm>
          <a:prstGeom prst="rect">
            <a:avLst/>
          </a:prstGeom>
          <a:noFill/>
          <a:effectLst>
            <a:outerShdw blurRad="533400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Picture 3" descr="\\Concol1\concol1\КОНГРЕСС-КОЛЛЕГИЯ_NEW\ФОТО\ФОТО 2015\26 октября\2015min\Con-Coll-26-10-2015min\Con-Coll-26-10-2015min-6199.jpg"/>
          <p:cNvPicPr>
            <a:picLocks noChangeAspect="1" noChangeArrowheads="1"/>
          </p:cNvPicPr>
          <p:nvPr/>
        </p:nvPicPr>
        <p:blipFill rotWithShape="1">
          <a:blip r:embed="rId4" cstate="print"/>
          <a:srcRect t="6977" b="27742"/>
          <a:stretch/>
        </p:blipFill>
        <p:spPr bwMode="auto">
          <a:xfrm>
            <a:off x="0" y="2636912"/>
            <a:ext cx="2589292" cy="3262691"/>
          </a:xfrm>
          <a:prstGeom prst="ellipse">
            <a:avLst/>
          </a:prstGeom>
          <a:noFill/>
          <a:effectLst>
            <a:softEdge rad="317500"/>
          </a:effectLst>
        </p:spPr>
      </p:pic>
      <p:pic>
        <p:nvPicPr>
          <p:cNvPr id="8" name="Picture 4" descr="http://con-col.com/images/gallery/52596401.jpg?rand=586165287"/>
          <p:cNvPicPr>
            <a:picLocks noChangeAspect="1" noChangeArrowheads="1"/>
          </p:cNvPicPr>
          <p:nvPr/>
        </p:nvPicPr>
        <p:blipFill rotWithShape="1">
          <a:blip r:embed="rId5" cstate="print"/>
          <a:srcRect l="12468" t="22628" b="9165"/>
          <a:stretch/>
        </p:blipFill>
        <p:spPr bwMode="auto">
          <a:xfrm>
            <a:off x="3131840" y="3645024"/>
            <a:ext cx="3108379" cy="2133755"/>
          </a:xfrm>
          <a:prstGeom prst="flowChartPunchedTape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558800" dist="139700" dir="9300000" sx="113000" sy="113000" algn="ctr" rotWithShape="0">
              <a:schemeClr val="tx1">
                <a:alpha val="78000"/>
              </a:schemeClr>
            </a:outerShdw>
            <a:softEdge rad="127000"/>
          </a:effectLst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</p:pic>
      <p:pic>
        <p:nvPicPr>
          <p:cNvPr id="19460" name="Picture 4" descr="http://con-col.com/images/gallery/63492746.jpg?rand=6600319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3760" y="3356993"/>
            <a:ext cx="1957717" cy="2088231"/>
          </a:xfrm>
          <a:prstGeom prst="ellipse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outerShdw blurRad="800100" dist="50800" dir="5400000" sx="111000" sy="111000" algn="ctr" rotWithShape="0">
              <a:schemeClr val="tx1"/>
            </a:outerShdw>
          </a:effectLst>
        </p:spPr>
      </p:pic>
      <p:pic>
        <p:nvPicPr>
          <p:cNvPr id="19462" name="Picture 6" descr="http://con-col.com/images/gallery/80759686.jpg?rand=8630505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980728"/>
            <a:ext cx="2736304" cy="2160240"/>
          </a:xfrm>
          <a:prstGeom prst="ellipse">
            <a:avLst/>
          </a:prstGeom>
          <a:noFill/>
          <a:effectLst>
            <a:outerShdw blurRad="368300" dist="25400" dir="7260000" sx="106000" sy="106000" algn="ctr" rotWithShape="0">
              <a:schemeClr val="tx1">
                <a:alpha val="97000"/>
              </a:schemeClr>
            </a:outerShdw>
          </a:effectLst>
        </p:spPr>
      </p:pic>
      <p:pic>
        <p:nvPicPr>
          <p:cNvPr id="19464" name="Picture 8" descr="http://con-col.com/images/gallery/44953479.jpg?rand=28108927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195553">
            <a:off x="432551" y="699741"/>
            <a:ext cx="2692664" cy="2016224"/>
          </a:xfrm>
          <a:prstGeom prst="wave">
            <a:avLst/>
          </a:prstGeom>
          <a:ln>
            <a:noFill/>
          </a:ln>
          <a:effectLst>
            <a:outerShdw blurRad="698500" dir="5400000" sx="125000" sy="125000" algn="ctr" rotWithShape="0">
              <a:schemeClr val="tx1">
                <a:alpha val="66000"/>
              </a:schemeClr>
            </a:outerShdw>
          </a:effectLst>
        </p:spPr>
      </p:pic>
      <p:pic>
        <p:nvPicPr>
          <p:cNvPr id="19466" name="Picture 10" descr="http://con-col.com/images/gallery/39352441.jpg?rand=84335153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6216" y="836712"/>
            <a:ext cx="2376264" cy="2160240"/>
          </a:xfrm>
          <a:prstGeom prst="flowChartPunchedTape">
            <a:avLst/>
          </a:prstGeom>
          <a:solidFill>
            <a:schemeClr val="tx1"/>
          </a:solidFill>
          <a:ln w="76200" cap="sq" cmpd="thickThin">
            <a:noFill/>
            <a:prstDash val="lgDash"/>
            <a:miter lim="800000"/>
          </a:ln>
          <a:effectLst>
            <a:outerShdw blurRad="952500" dist="457200" dir="14040000" sx="125000" sy="125000" algn="tl" rotWithShape="0">
              <a:schemeClr val="tx1">
                <a:alpha val="99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ПРОГРАММЫ ЛЬГОТНОГО КРЕДИТОВАНИЯ </a:t>
            </a:r>
          </a:p>
          <a:p>
            <a:pPr algn="ctr"/>
            <a:r>
              <a:rPr lang="ru-RU" sz="2400" b="1" i="1" dirty="0" smtClean="0">
                <a:solidFill>
                  <a:schemeClr val="accent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МАЛОГО БИЗНЕСА</a:t>
            </a:r>
            <a:endParaRPr lang="ru-RU" sz="2400" b="1" i="1" dirty="0">
              <a:solidFill>
                <a:schemeClr val="accent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6021288"/>
            <a:ext cx="568544" cy="682040"/>
          </a:xfrm>
          <a:prstGeom prst="rect">
            <a:avLst/>
          </a:prstGeom>
        </p:spPr>
      </p:pic>
      <p:pic>
        <p:nvPicPr>
          <p:cNvPr id="18434" name="Picture 2" descr="http://edikst.ru/misc/i/gallery/19663/133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400600"/>
          </a:xfrm>
          <a:prstGeom prst="rect">
            <a:avLst/>
          </a:prstGeom>
          <a:noFill/>
        </p:spPr>
      </p:pic>
      <p:pic>
        <p:nvPicPr>
          <p:cNvPr id="18436" name="Picture 4" descr="http://doskacredit.ru/_bd/17/216729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4752528" cy="5400600"/>
          </a:xfrm>
          <a:prstGeom prst="rect">
            <a:avLst/>
          </a:prstGeom>
          <a:noFill/>
        </p:spPr>
      </p:pic>
      <p:pic>
        <p:nvPicPr>
          <p:cNvPr id="18438" name="Picture 6" descr="http://www.vladtime.ru/uploads/posts/2015-12/1451063697_picname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548680"/>
            <a:ext cx="4716016" cy="5472608"/>
          </a:xfrm>
          <a:prstGeom prst="rect">
            <a:avLst/>
          </a:prstGeom>
          <a:noFill/>
        </p:spPr>
      </p:pic>
      <p:pic>
        <p:nvPicPr>
          <p:cNvPr id="18440" name="Picture 8" descr="http://con-col.com/images/gallery/43239631.jpg?rand=36737354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48680"/>
            <a:ext cx="3816424" cy="2552234"/>
          </a:xfrm>
          <a:prstGeom prst="ellipse">
            <a:avLst/>
          </a:prstGeom>
          <a:noFill/>
        </p:spPr>
      </p:pic>
      <p:pic>
        <p:nvPicPr>
          <p:cNvPr id="18442" name="Picture 10" descr="http://con-col.com/images/gallery/32479763.jpg?rand=6465693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155884">
            <a:off x="-114819" y="1805339"/>
            <a:ext cx="5151517" cy="3539215"/>
          </a:xfrm>
          <a:prstGeom prst="leftRightArrow">
            <a:avLst/>
          </a:prstGeom>
          <a:noFill/>
          <a:effectLst>
            <a:outerShdw blurRad="330200" dist="381000" dir="11880000" algn="ctr" rotWithShape="0">
              <a:schemeClr val="tx1">
                <a:alpha val="69000"/>
              </a:schemeClr>
            </a:outerShdw>
          </a:effectLst>
        </p:spPr>
      </p:pic>
      <p:pic>
        <p:nvPicPr>
          <p:cNvPr id="18444" name="Picture 12" descr="http://con-col.com/images/gallery/67089113.jpg?rand=7092640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42145" y="3717032"/>
            <a:ext cx="2101855" cy="2232248"/>
          </a:xfrm>
          <a:prstGeom prst="ellipse">
            <a:avLst/>
          </a:prstGeom>
          <a:noFill/>
        </p:spPr>
      </p:pic>
      <p:pic>
        <p:nvPicPr>
          <p:cNvPr id="18446" name="Picture 14" descr="http://con-col.com/images/gallery/66534704.jpg?rand=91646932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7544" y="620688"/>
            <a:ext cx="2080795" cy="2160240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1C0896"/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rgbClr val="1C0896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C0896"/>
                </a:solidFill>
                <a:latin typeface="Cambria" pitchFamily="18" charset="0"/>
                <a:cs typeface="Times New Roman" pitchFamily="18" charset="0"/>
              </a:rPr>
              <a:t>СОКРАЩЕНИЕ ЗАТРАТ БИЗНЕСА</a:t>
            </a:r>
          </a:p>
          <a:p>
            <a:pPr algn="ctr"/>
            <a:r>
              <a:rPr lang="ru-RU" sz="2400" b="1" i="1" dirty="0" smtClean="0">
                <a:solidFill>
                  <a:srgbClr val="1C0896"/>
                </a:solidFill>
                <a:latin typeface="Cambria" pitchFamily="18" charset="0"/>
                <a:cs typeface="Times New Roman" pitchFamily="18" charset="0"/>
              </a:rPr>
              <a:t> В КРИЗИСНЫЙ ПЕРИОД</a:t>
            </a:r>
            <a:endParaRPr lang="ru-RU" sz="2400" b="1" i="1" dirty="0">
              <a:solidFill>
                <a:srgbClr val="1C0896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8424" y="6175960"/>
            <a:ext cx="568544" cy="682040"/>
          </a:xfrm>
          <a:prstGeom prst="rect">
            <a:avLst/>
          </a:prstGeom>
        </p:spPr>
      </p:pic>
      <p:sp>
        <p:nvSpPr>
          <p:cNvPr id="17410" name="AutoShape 2" descr="https://i1.ytimg.com/vi/djzBxArYS8c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 descr="http://knopki-bablo.net/wp-content/uploads/2016/05/Paradoks_berezhlivos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896" y="4941168"/>
            <a:ext cx="936104" cy="1034641"/>
          </a:xfrm>
          <a:prstGeom prst="ellipse">
            <a:avLst/>
          </a:prstGeom>
          <a:noFill/>
        </p:spPr>
      </p:pic>
      <p:pic>
        <p:nvPicPr>
          <p:cNvPr id="17415" name="Picture 7" descr="http://m.gd.ru/images/articles/3522/3522_500x375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836712"/>
            <a:ext cx="1296144" cy="1296145"/>
          </a:xfrm>
          <a:prstGeom prst="ellipse">
            <a:avLst/>
          </a:prstGeom>
          <a:noFill/>
        </p:spPr>
      </p:pic>
      <p:pic>
        <p:nvPicPr>
          <p:cNvPr id="10" name="Picture 2" descr="http://con-col.com/images/gallery/11276003.jpg?rand=69489899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131546"/>
            <a:ext cx="2448272" cy="2817734"/>
          </a:xfrm>
          <a:prstGeom prst="ellipse">
            <a:avLst/>
          </a:prstGeom>
          <a:noFill/>
        </p:spPr>
      </p:pic>
      <p:pic>
        <p:nvPicPr>
          <p:cNvPr id="17417" name="Picture 9" descr="http://con-col.com/images/gallery/43214381.jpg?rand=25071759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764704"/>
            <a:ext cx="3491880" cy="3454922"/>
          </a:xfrm>
          <a:prstGeom prst="ellipse">
            <a:avLst/>
          </a:prstGeom>
          <a:noFill/>
        </p:spPr>
      </p:pic>
      <p:pic>
        <p:nvPicPr>
          <p:cNvPr id="17419" name="Picture 11" descr="http://con-col.com/images/gallery/42364687.jpg?rand=4943827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08104" y="764704"/>
            <a:ext cx="3398315" cy="2376264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  <a:cs typeface="Times New Roman" pitchFamily="18" charset="0"/>
              </a:rPr>
              <a:t>АУТСОРСИНГ </a:t>
            </a:r>
          </a:p>
          <a:p>
            <a:pPr algn="ctr"/>
            <a:r>
              <a:rPr lang="ru-RU" sz="2400" b="1" i="1" dirty="0" smtClean="0">
                <a:latin typeface="Cambria" pitchFamily="18" charset="0"/>
                <a:cs typeface="Times New Roman" pitchFamily="18" charset="0"/>
              </a:rPr>
              <a:t>КАК ИНСТРУМЕНТ УМЕНЬШЕНИЯ РАСХОДОВ</a:t>
            </a:r>
            <a:endParaRPr lang="ru-RU" sz="2400" b="1" i="1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7412" name="Picture 4" descr="http://inntec.ru/images/contentim/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400600"/>
          </a:xfrm>
          <a:prstGeom prst="rect">
            <a:avLst/>
          </a:prstGeom>
          <a:noFill/>
        </p:spPr>
      </p:pic>
      <p:pic>
        <p:nvPicPr>
          <p:cNvPr id="9" name="Picture 4" descr="http://con-col.com/images/gallery/95366439.jpg?rand=6033165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620688"/>
            <a:ext cx="2778802" cy="1944216"/>
          </a:xfrm>
          <a:prstGeom prst="star7">
            <a:avLst/>
          </a:prstGeom>
          <a:noFill/>
        </p:spPr>
      </p:pic>
      <p:pic>
        <p:nvPicPr>
          <p:cNvPr id="17414" name="Picture 6" descr="http://oxra-prof.ru/wp-content/uploads/2016/05/%D0%9F%D0%B0%D0%BA%D0%B5%D1%82-%D0%B0%D1%83%D1%82%D1%81%D0%BE%D1%80%D1%81%D0%B8%D0%BD%D0%B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2420888"/>
            <a:ext cx="2250250" cy="1800200"/>
          </a:xfrm>
          <a:prstGeom prst="ellipse">
            <a:avLst/>
          </a:prstGeom>
          <a:noFill/>
        </p:spPr>
      </p:pic>
      <p:pic>
        <p:nvPicPr>
          <p:cNvPr id="11" name="Рисунок 10" descr="KK_Logo.wm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88424" y="6098648"/>
            <a:ext cx="504056" cy="604679"/>
          </a:xfrm>
          <a:prstGeom prst="rect">
            <a:avLst/>
          </a:prstGeom>
        </p:spPr>
      </p:pic>
      <p:pic>
        <p:nvPicPr>
          <p:cNvPr id="17416" name="Picture 8" descr="http://con-col.com/images/gallery/90403166.jpg?rand=9922929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573016"/>
            <a:ext cx="2952328" cy="2376264"/>
          </a:xfrm>
          <a:prstGeom prst="star16">
            <a:avLst/>
          </a:prstGeom>
          <a:noFill/>
          <a:effectLst>
            <a:outerShdw blurRad="939800" dist="50800" dir="5400000" sx="138000" sy="138000" algn="ctr" rotWithShape="0">
              <a:schemeClr val="accent5">
                <a:lumMod val="60000"/>
                <a:lumOff val="40000"/>
                <a:alpha val="82000"/>
              </a:schemeClr>
            </a:outerShdw>
          </a:effectLst>
        </p:spPr>
      </p:pic>
      <p:pic>
        <p:nvPicPr>
          <p:cNvPr id="17418" name="Picture 10" descr="http://con-col.com/images/gallery/34002816.jpg?rand=57062540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692696"/>
            <a:ext cx="2699792" cy="2016224"/>
          </a:xfrm>
          <a:prstGeom prst="ellipse">
            <a:avLst/>
          </a:prstGeom>
          <a:noFill/>
          <a:effectLst>
            <a:outerShdw blurRad="482600" dist="50800" dir="10500000" sx="131000" sy="131000" algn="ctr" rotWithShape="0">
              <a:schemeClr val="accent4">
                <a:lumMod val="60000"/>
                <a:lumOff val="40000"/>
                <a:alpha val="62000"/>
              </a:schemeClr>
            </a:outerShdw>
          </a:effectLst>
        </p:spPr>
      </p:pic>
      <p:pic>
        <p:nvPicPr>
          <p:cNvPr id="17420" name="Picture 12" descr="http://con-col.com/images/gallery/84795407.jpg?rand=99369599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2924944"/>
            <a:ext cx="3347864" cy="3172132"/>
          </a:xfrm>
          <a:prstGeom prst="irregularSeal1">
            <a:avLst/>
          </a:prstGeom>
          <a:noFill/>
          <a:effectLst>
            <a:outerShdw blurRad="508000" dir="5400000" sx="129000" sy="129000" algn="ctr" rotWithShape="0">
              <a:schemeClr val="tx1">
                <a:alpha val="63000"/>
              </a:schemeClr>
            </a:outerShdw>
          </a:effectLst>
        </p:spPr>
      </p:pic>
      <p:pic>
        <p:nvPicPr>
          <p:cNvPr id="17422" name="Picture 14" descr="http://con-col.com/images/gallery/27029943.jpg?rand=7677406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836712"/>
            <a:ext cx="2736305" cy="2016224"/>
          </a:xfrm>
          <a:prstGeom prst="ellipse">
            <a:avLst/>
          </a:prstGeom>
          <a:noFill/>
          <a:effectLst>
            <a:outerShdw blurRad="190500" dist="50800" dir="5400000" sx="119000" sy="119000" algn="ctr" rotWithShape="0">
              <a:schemeClr val="tx1">
                <a:alpha val="41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www.severinform.ru/media/img/14/647/800x600_01957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7620000" cy="6093297"/>
          </a:xfrm>
          <a:prstGeom prst="rect">
            <a:avLst/>
          </a:prstGeom>
          <a:noFill/>
        </p:spPr>
      </p:pic>
      <p:pic>
        <p:nvPicPr>
          <p:cNvPr id="7" name="Picture 4" descr="http://kakzarabotat.net/wp-content/uploads/2016/12/osobennosti-edinogo-naloga-na-vmenennyj-doxod-dlya-ip-v-2015-2016-god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427984" cy="60212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ИДЕИ И СПОСОБЫ ПОЛУЧЕНИЯ </a:t>
            </a:r>
          </a:p>
          <a:p>
            <a:pPr algn="ctr"/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ДОПОЛНИТЕЛЬНОГО ДОХОДА </a:t>
            </a:r>
            <a:endParaRPr lang="ru-RU" sz="2400" b="1" i="1" dirty="0">
              <a:solidFill>
                <a:schemeClr val="bg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2" name="Picture 8" descr="http://con-col.com/images/gallery/14523107.jpg?rand=696936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24944"/>
            <a:ext cx="2664296" cy="2606863"/>
          </a:xfrm>
          <a:prstGeom prst="cloudCallou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Picture 10" descr="http://con-col.com/images/gallery/79999859.jpg?rand=42897888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692696"/>
            <a:ext cx="2699792" cy="3600400"/>
          </a:xfrm>
          <a:prstGeom prst="flowChartPunchedTape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5" name="Picture 2" descr="http://con-col.com/images/gallery/59667888.jpg?rand=86845937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2507705" cy="2376264"/>
          </a:xfrm>
          <a:prstGeom prst="flowChartSummingJunction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con-col.com/images/gallery/95305685.jpg?rand=36214129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48680"/>
            <a:ext cx="3600400" cy="5112568"/>
          </a:xfrm>
          <a:prstGeom prst="ellipseRibbon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Cambria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solidFill>
                <a:schemeClr val="bg2">
                  <a:lumMod val="50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KK_Logo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88424" y="6175960"/>
            <a:ext cx="568544" cy="68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static.kavtoday.ru/608x360/images/20-06-15/12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3446"/>
            <a:ext cx="9144000" cy="58278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96335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«ПОСЛЕВКУСИЕ» </a:t>
            </a:r>
          </a:p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ОТ ВЫБОРОВ В ГОСДУМУ РФ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://con-col.com/images/gallery/64727520.jpg?rand=7864032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08720"/>
            <a:ext cx="2006085" cy="201622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5" name="Picture 10" descr="http://con-col.com/images/gallery/55127718.jpg?rand=42410179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908720"/>
            <a:ext cx="1728192" cy="202480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10" descr="http://con-col.com/images/gallery/56489154.jpg?rand=5276884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132856"/>
            <a:ext cx="3384376" cy="34187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8" descr="http://con-col.com/images/gallery/32032063.jpg?rand=14938516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7879" y="3717032"/>
            <a:ext cx="1824561" cy="216541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501008"/>
            <a:ext cx="2160240" cy="216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МЕРОПРИЯТИЕ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KK_Logo.wm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16416" y="6516980"/>
            <a:ext cx="568544" cy="68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Documents and Settings\Admin\Рабочий стол\prez\eQAp41mb3Pw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16" t="3460" r="5858" b="6385"/>
          <a:stretch/>
        </p:blipFill>
        <p:spPr bwMode="auto">
          <a:xfrm>
            <a:off x="0" y="-74036"/>
            <a:ext cx="9144000" cy="692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0618" y="4797152"/>
            <a:ext cx="2496446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6" name="Picture 2" descr="http://con-col.com/images/gallery/62169826.jpg?rand=996640816"/>
          <p:cNvPicPr>
            <a:picLocks noChangeAspect="1" noChangeArrowheads="1"/>
          </p:cNvPicPr>
          <p:nvPr/>
        </p:nvPicPr>
        <p:blipFill rotWithShape="1">
          <a:blip r:embed="rId4" cstate="print"/>
          <a:srcRect l="34377" t="5969" b="12688"/>
          <a:stretch/>
        </p:blipFill>
        <p:spPr bwMode="auto">
          <a:xfrm>
            <a:off x="1979712" y="0"/>
            <a:ext cx="2111570" cy="2160495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1" name="Picture 8" descr="http://con-col.com/images/gallery/46342638.jpg?rand=128112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53136"/>
            <a:ext cx="2699792" cy="232980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12" name="TextBox 11"/>
          <p:cNvSpPr txBox="1"/>
          <p:nvPr/>
        </p:nvSpPr>
        <p:spPr>
          <a:xfrm>
            <a:off x="3275856" y="2924944"/>
            <a:ext cx="2664296" cy="107721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КОЛЛЕГИ</a:t>
            </a:r>
          </a:p>
          <a:p>
            <a:pPr algn="ctr"/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5976" y="0"/>
            <a:ext cx="2477489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4" descr="http://con-col.com/images/gallery/63190876.jpg?rand=64797920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2204864"/>
            <a:ext cx="2476406" cy="2160240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48130" name="Picture 2" descr="http://con-col.com/images/gallery/14824425.jpg?rand=33477220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276872"/>
            <a:ext cx="2339752" cy="237626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8132" name="Picture 4" descr="http://con-col.com/images/gallery/84931754.jpg?rand=3115686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0"/>
            <a:ext cx="1800200" cy="2204864"/>
          </a:xfrm>
          <a:prstGeom prst="rect">
            <a:avLst/>
          </a:prstGeom>
          <a:noFill/>
        </p:spPr>
      </p:pic>
      <p:pic>
        <p:nvPicPr>
          <p:cNvPr id="48134" name="Picture 6" descr="http://con-col.com/images/gallery/38502700.jpg?rand=42256898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0"/>
            <a:ext cx="1691680" cy="220486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8136" name="Picture 8" descr="http://con-col.com/images/gallery/44734786.jpg?rand=77467698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83769" y="4725144"/>
            <a:ext cx="1512168" cy="213285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8138" name="Picture 10" descr="http://con-col.com/images/gallery/37121182.jpg?rand=13113285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211960" y="4797152"/>
            <a:ext cx="1825077" cy="20608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212741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  <a:cs typeface="Times New Roman" pitchFamily="18" charset="0"/>
              </a:rPr>
              <a:t>МЕРОПРИЯТИЕ </a:t>
            </a:r>
            <a:endParaRPr lang="ru-RU" sz="3200" b="1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81328"/>
            <a:ext cx="9144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Cambria" pitchFamily="18" charset="0"/>
                <a:cs typeface="Times New Roman" pitchFamily="18" charset="0"/>
              </a:rPr>
              <a:t>МОРАЛЬ, ПРАВО И СВОБОДА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 descr="http://novostivl.ru/files/upimg/1268210642_zmogaus-teis.-apsaug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760640"/>
          </a:xfrm>
          <a:prstGeom prst="rect">
            <a:avLst/>
          </a:prstGeom>
          <a:noFill/>
          <a:effectLst>
            <a:outerShdw blurRad="165100" dist="609600" dir="10860000" sx="76000" sy="76000" algn="ctr" rotWithShape="0">
              <a:schemeClr val="tx1">
                <a:alpha val="74000"/>
              </a:schemeClr>
            </a:outerShdw>
          </a:effectLst>
        </p:spPr>
      </p:pic>
      <p:pic>
        <p:nvPicPr>
          <p:cNvPr id="5" name="Picture 3" descr="E:\КОНГРЕСС-КОЛЛЕГИЯ\ФОТО мероприятий КК 2014\ФОТО 16_04_14\ConColl-16-04-2014-min\ConColl-16-04-2014-91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3750" b="70625" l="33472" r="94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76" t="12103" r="4284" b="28934"/>
          <a:stretch/>
        </p:blipFill>
        <p:spPr bwMode="auto">
          <a:xfrm>
            <a:off x="5436096" y="1124744"/>
            <a:ext cx="3420178" cy="306103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uzluga.ru/potrc/%D0%9E%D1%81%D0%BE%D0%B1%D0%B5%D0%BD%D0%BE%D1%81%D1%82%D0%B8+%D0%BD%D0%B0%D1%86%D0%B8%D0%BE%D0%BD%D0%B0%D0%BB%D1%8C%D0%BD%D0%BE%D0%B3%D0%BE+%D1%80%D0%B5%D0%B9%D0%B4%D0%B5%D1%80%D1%81%D1%82%D0%B2%D0%B0+%D0%BA%D0%B0%D0%BA+%D1%81%D0%BF%D0%B0%D1%81%D1%82%D0%B8+%D1%81%D0%B2%D0%BE%D0%B9+%D0%B1%D0%B8%D0%B7%D0%BD%D0%B5%D1%81+%D0%BE%D1%82+%D0%B7%D0%B0%D1%85%D0%B2%D0%B0%D1%82%D0%B0+%D0%B2+%D0%A0%D0%BE%D1%81%D1%81%D0%B8%D0%B8c/456336_html_2b64772f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4005064"/>
            <a:ext cx="2592288" cy="2107452"/>
          </a:xfrm>
          <a:prstGeom prst="cloudCallout">
            <a:avLst/>
          </a:prstGeom>
          <a:noFill/>
          <a:ln>
            <a:noFill/>
          </a:ln>
          <a:effectLst>
            <a:outerShdw blurRad="342900" dist="546100" dir="2280000" sx="80000" sy="80000" algn="ctr">
              <a:schemeClr val="tx1">
                <a:alpha val="97000"/>
              </a:scheme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4338" name="Picture 2" descr="http://con-col.com/images/gallery/90302834.jpg?rand=135554240"/>
          <p:cNvPicPr>
            <a:picLocks noChangeAspect="1" noChangeArrowheads="1"/>
          </p:cNvPicPr>
          <p:nvPr/>
        </p:nvPicPr>
        <p:blipFill>
          <a:blip r:embed="rId10" cstate="print">
            <a:lum/>
          </a:blip>
          <a:srcRect/>
          <a:stretch>
            <a:fillRect/>
          </a:stretch>
        </p:blipFill>
        <p:spPr bwMode="auto">
          <a:xfrm>
            <a:off x="0" y="750912"/>
            <a:ext cx="2411760" cy="2894112"/>
          </a:xfrm>
          <a:prstGeom prst="cloudCallout">
            <a:avLst/>
          </a:prstGeom>
          <a:noFill/>
          <a:effectLst>
            <a:outerShdw blurRad="596900" dist="241300" dir="3120000" sx="108000" sy="108000" algn="ctr" rotWithShape="0">
              <a:schemeClr val="tx1">
                <a:alpha val="92000"/>
              </a:schemeClr>
            </a:outerShdw>
          </a:effectLst>
        </p:spPr>
      </p:pic>
      <p:pic>
        <p:nvPicPr>
          <p:cNvPr id="14340" name="Picture 4" descr="http://con-col.com/images/gallery/20257598.jpg?rand=261939358"/>
          <p:cNvPicPr>
            <a:picLocks noChangeAspect="1" noChangeArrowheads="1"/>
          </p:cNvPicPr>
          <p:nvPr/>
        </p:nvPicPr>
        <p:blipFill>
          <a:blip r:embed="rId11" cstate="print"/>
          <a:srcRect t="4444" r="1472"/>
          <a:stretch>
            <a:fillRect/>
          </a:stretch>
        </p:blipFill>
        <p:spPr bwMode="auto">
          <a:xfrm>
            <a:off x="2267744" y="2996952"/>
            <a:ext cx="2652574" cy="2592288"/>
          </a:xfrm>
          <a:prstGeom prst="cloudCallout">
            <a:avLst/>
          </a:prstGeom>
          <a:noFill/>
          <a:ln>
            <a:noFill/>
          </a:ln>
          <a:effectLst>
            <a:outerShdw blurRad="431800" dist="25400" dir="1200000" sx="114000" sy="114000" algn="tl" rotWithShape="0">
              <a:schemeClr val="tx1">
                <a:alpha val="80000"/>
              </a:schemeClr>
            </a:outerShdw>
          </a:effec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9992" y="764704"/>
            <a:ext cx="2160240" cy="2880320"/>
          </a:xfrm>
          <a:prstGeom prst="cloudCallou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  <a:cs typeface="Times New Roman" pitchFamily="18" charset="0"/>
              </a:rPr>
              <a:t>МЕРОПРИЯТИЯ</a:t>
            </a:r>
            <a:endParaRPr lang="ru-RU" sz="3200" b="1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37312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  <a:cs typeface="Times New Roman" pitchFamily="18" charset="0"/>
              </a:rPr>
              <a:t>ИСТОРИИ </a:t>
            </a:r>
            <a:br>
              <a:rPr lang="ru-RU" sz="2400" b="1" i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Cambria" pitchFamily="18" charset="0"/>
                <a:cs typeface="Times New Roman" pitchFamily="18" charset="0"/>
              </a:rPr>
              <a:t>УСПЕХА КОЛЛЕГ </a:t>
            </a:r>
            <a:endParaRPr lang="ru-RU" sz="2400" b="1" i="1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333v.ru/uploads/38/387fc3dda7198054ade3ec6fba1807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548681"/>
            <a:ext cx="5148064" cy="3509100"/>
          </a:xfrm>
          <a:prstGeom prst="rect">
            <a:avLst/>
          </a:prstGeom>
          <a:noFill/>
        </p:spPr>
      </p:pic>
      <p:pic>
        <p:nvPicPr>
          <p:cNvPr id="7" name="Picture 3" descr="C:\Documents and Settings\Admin\Рабочий стол\ФОТО 13_03_15\ConColl-13-03-2015-min\ConColl-13-03-2015-228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6533"/>
          <a:stretch/>
        </p:blipFill>
        <p:spPr bwMode="auto">
          <a:xfrm>
            <a:off x="6839744" y="188640"/>
            <a:ext cx="2304256" cy="331236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Documents and Settings\Admin\Рабочий стол\ФОТО 13_03_15\ConColl-13-03-2015-min\ConColl-13-03-2015-22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142"/>
          <a:stretch/>
        </p:blipFill>
        <p:spPr bwMode="auto">
          <a:xfrm>
            <a:off x="5004048" y="332326"/>
            <a:ext cx="2160240" cy="334008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img15.deviantart.net/bf5c/i/2013/116/d/1/mount_olympus___colour_key_ii_by_alexanderhenderson-d635rp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80"/>
            <a:ext cx="4082645" cy="5688632"/>
          </a:xfrm>
          <a:prstGeom prst="rect">
            <a:avLst/>
          </a:prstGeom>
          <a:noFill/>
        </p:spPr>
      </p:pic>
      <p:pic>
        <p:nvPicPr>
          <p:cNvPr id="12" name="Picture 2" descr="http://333v.ru/uploads/38/387fc3dda7198054ade3ec6fba18072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861048"/>
            <a:ext cx="5076056" cy="2376264"/>
          </a:xfrm>
          <a:prstGeom prst="rect">
            <a:avLst/>
          </a:prstGeom>
          <a:noFill/>
        </p:spPr>
      </p:pic>
      <p:pic>
        <p:nvPicPr>
          <p:cNvPr id="13" name="Picture 6" descr="http://con-col.com/images/gallery/14824425.jpg?rand=30639579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7" y="2852936"/>
            <a:ext cx="2267744" cy="3312368"/>
          </a:xfrm>
          <a:prstGeom prst="star6">
            <a:avLst/>
          </a:prstGeom>
          <a:noFill/>
        </p:spPr>
      </p:pic>
      <p:pic>
        <p:nvPicPr>
          <p:cNvPr id="13324" name="Picture 12" descr="http://con-col.com/images/gallery/47220139.jpg?rand=12102336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39952" y="2708920"/>
            <a:ext cx="2448272" cy="3456384"/>
          </a:xfrm>
          <a:prstGeom prst="star6">
            <a:avLst/>
          </a:prstGeom>
          <a:noFill/>
        </p:spPr>
      </p:pic>
      <p:pic>
        <p:nvPicPr>
          <p:cNvPr id="13326" name="Picture 14" descr="http://con-col.com/images/gallery/57964249.jpg?rand=3803032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48680"/>
            <a:ext cx="2627784" cy="3240360"/>
          </a:xfrm>
          <a:prstGeom prst="star7">
            <a:avLst/>
          </a:prstGeom>
          <a:noFill/>
        </p:spPr>
      </p:pic>
      <p:pic>
        <p:nvPicPr>
          <p:cNvPr id="13328" name="Picture 16" descr="http://con-col.com/images/gallery/25280716.jpg?rand=1627348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9792" y="548680"/>
            <a:ext cx="2430270" cy="3744416"/>
          </a:xfrm>
          <a:prstGeom prst="star6">
            <a:avLst/>
          </a:prstGeom>
          <a:noFill/>
        </p:spPr>
      </p:pic>
      <p:pic>
        <p:nvPicPr>
          <p:cNvPr id="13330" name="Picture 18" descr="http://con-col.com/images/gallery/46342638.jpg?rand=2275114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95736" y="3212976"/>
            <a:ext cx="2448271" cy="3024336"/>
          </a:xfrm>
          <a:prstGeom prst="star6">
            <a:avLst/>
          </a:prstGeom>
          <a:noFill/>
        </p:spPr>
      </p:pic>
      <p:pic>
        <p:nvPicPr>
          <p:cNvPr id="13334" name="Picture 22" descr="http://con-col.com/images/gallery/26552816.jpg?rand=60923532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84168" y="3284984"/>
            <a:ext cx="1728192" cy="2952328"/>
          </a:xfrm>
          <a:prstGeom prst="star7">
            <a:avLst/>
          </a:prstGeom>
          <a:noFill/>
        </p:spPr>
      </p:pic>
      <p:pic>
        <p:nvPicPr>
          <p:cNvPr id="13340" name="Picture 28" descr="http://con-col.com/images/gallery/67762379.jpg?rand=529963375"/>
          <p:cNvPicPr>
            <a:picLocks noChangeAspect="1" noChangeArrowheads="1"/>
          </p:cNvPicPr>
          <p:nvPr/>
        </p:nvPicPr>
        <p:blipFill>
          <a:blip r:embed="rId13" cstate="print"/>
          <a:srcRect t="6679" r="-2857" b="26653"/>
          <a:stretch>
            <a:fillRect/>
          </a:stretch>
        </p:blipFill>
        <p:spPr bwMode="auto">
          <a:xfrm>
            <a:off x="0" y="3429000"/>
            <a:ext cx="2592288" cy="2664296"/>
          </a:xfrm>
          <a:prstGeom prst="star7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  <a:cs typeface="Times New Roman" pitchFamily="18" charset="0"/>
              </a:rPr>
              <a:t>МЕРОПРИЯТИЯ</a:t>
            </a:r>
            <a:endParaRPr lang="ru-RU" sz="3200" b="1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37312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  <a:cs typeface="Times New Roman" pitchFamily="18" charset="0"/>
              </a:rPr>
              <a:t>ИСТОРИИ </a:t>
            </a:r>
            <a:br>
              <a:rPr lang="ru-RU" sz="2400" b="1" i="1" dirty="0" smtClean="0">
                <a:latin typeface="Cambria" pitchFamily="18" charset="0"/>
                <a:cs typeface="Times New Roman" pitchFamily="18" charset="0"/>
              </a:rPr>
            </a:br>
            <a:r>
              <a:rPr lang="ru-RU" sz="2400" b="1" i="1" dirty="0" smtClean="0">
                <a:latin typeface="Cambria" pitchFamily="18" charset="0"/>
                <a:cs typeface="Times New Roman" pitchFamily="18" charset="0"/>
              </a:rPr>
              <a:t>УСПЕХА КОЛЛЕГ </a:t>
            </a:r>
            <a:endParaRPr lang="ru-RU" sz="2400" b="1" i="1" dirty="0"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13314" name="Picture 2" descr="http://333v.ru/uploads/38/387fc3dda7198054ade3ec6fba18072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620688"/>
            <a:ext cx="5148064" cy="3437093"/>
          </a:xfrm>
          <a:prstGeom prst="rect">
            <a:avLst/>
          </a:prstGeom>
          <a:noFill/>
        </p:spPr>
      </p:pic>
      <p:pic>
        <p:nvPicPr>
          <p:cNvPr id="13316" name="Picture 4" descr="http://img15.deviantart.net/bf5c/i/2013/116/d/1/mount_olympus___colour_key_ii_by_alexanderhenderson-d635rp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4082645" cy="5616624"/>
          </a:xfrm>
          <a:prstGeom prst="rect">
            <a:avLst/>
          </a:prstGeom>
          <a:noFill/>
        </p:spPr>
      </p:pic>
      <p:pic>
        <p:nvPicPr>
          <p:cNvPr id="12" name="Picture 2" descr="http://333v.ru/uploads/38/387fc3dda7198054ade3ec6fba18072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861048"/>
            <a:ext cx="5076056" cy="2376264"/>
          </a:xfrm>
          <a:prstGeom prst="rect">
            <a:avLst/>
          </a:prstGeom>
          <a:noFill/>
        </p:spPr>
      </p:pic>
      <p:pic>
        <p:nvPicPr>
          <p:cNvPr id="13332" name="Picture 20" descr="http://con-col.com/images/gallery/18239386.jpg?rand=195314706"/>
          <p:cNvPicPr>
            <a:picLocks noChangeAspect="1" noChangeArrowheads="1"/>
          </p:cNvPicPr>
          <p:nvPr/>
        </p:nvPicPr>
        <p:blipFill>
          <a:blip r:embed="rId5" cstate="print"/>
          <a:srcRect t="2899" r="14050"/>
          <a:stretch>
            <a:fillRect/>
          </a:stretch>
        </p:blipFill>
        <p:spPr bwMode="auto">
          <a:xfrm>
            <a:off x="6804248" y="1340768"/>
            <a:ext cx="2339752" cy="2771800"/>
          </a:xfrm>
          <a:prstGeom prst="star6">
            <a:avLst/>
          </a:prstGeom>
          <a:noFill/>
        </p:spPr>
      </p:pic>
      <p:pic>
        <p:nvPicPr>
          <p:cNvPr id="13336" name="Picture 24" descr="http://con-col.com/images/gallery/71877375.jpg?rand=88358097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836712"/>
            <a:ext cx="2736304" cy="2932746"/>
          </a:xfrm>
          <a:prstGeom prst="star6">
            <a:avLst/>
          </a:prstGeom>
          <a:noFill/>
        </p:spPr>
      </p:pic>
      <p:pic>
        <p:nvPicPr>
          <p:cNvPr id="13338" name="Picture 26" descr="http://con-col.com/images/gallery/72763697.jpg?rand=104316197"/>
          <p:cNvPicPr>
            <a:picLocks noChangeAspect="1" noChangeArrowheads="1"/>
          </p:cNvPicPr>
          <p:nvPr/>
        </p:nvPicPr>
        <p:blipFill>
          <a:blip r:embed="rId7" cstate="print"/>
          <a:srcRect l="44826" t="26953" b="12158"/>
          <a:stretch>
            <a:fillRect/>
          </a:stretch>
        </p:blipFill>
        <p:spPr bwMode="auto">
          <a:xfrm>
            <a:off x="179512" y="764704"/>
            <a:ext cx="2160240" cy="2376264"/>
          </a:xfrm>
          <a:prstGeom prst="star7">
            <a:avLst/>
          </a:prstGeom>
          <a:noFill/>
        </p:spPr>
      </p:pic>
      <p:pic>
        <p:nvPicPr>
          <p:cNvPr id="13342" name="Picture 30" descr="http://con-col.com/images/gallery/55052871.jpg?rand=64116316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2636912"/>
            <a:ext cx="2264952" cy="2910802"/>
          </a:xfrm>
          <a:prstGeom prst="star6">
            <a:avLst/>
          </a:prstGeom>
          <a:noFill/>
        </p:spPr>
      </p:pic>
      <p:pic>
        <p:nvPicPr>
          <p:cNvPr id="13344" name="Picture 32" descr="http://con-col.com/images/gallery/95375632.jpg?rand=8272962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3968" y="3479069"/>
            <a:ext cx="2808312" cy="2523102"/>
          </a:xfrm>
          <a:prstGeom prst="star6">
            <a:avLst/>
          </a:prstGeom>
          <a:noFill/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95736" y="2708920"/>
            <a:ext cx="2664296" cy="3384376"/>
          </a:xfrm>
          <a:prstGeom prst="star6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216" y="3573016"/>
            <a:ext cx="2304256" cy="2592288"/>
          </a:xfrm>
          <a:prstGeom prst="star7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806" name="Picture 6" descr="http://napisanoperom.ru/userfiles/awards%5b1%5d(1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58987" y="692696"/>
            <a:ext cx="1185013" cy="1068868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  <a:cs typeface="Times New Roman" pitchFamily="18" charset="0"/>
              </a:rPr>
              <a:t>МЕРОПРИЯТИЯ </a:t>
            </a:r>
            <a:endParaRPr lang="ru-RU" sz="3200" b="1" i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237312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ПРЕЗЕНТАЦИИ КОММЕРЧЕСКИХ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Cambria" pitchFamily="18" charset="0"/>
                <a:cs typeface="Times New Roman" pitchFamily="18" charset="0"/>
              </a:rPr>
              <a:t>ИНТЕРЕСОВ КОЛЛЕГ</a:t>
            </a:r>
            <a:endParaRPr lang="ru-RU" sz="2400" b="1" i="1" dirty="0">
              <a:solidFill>
                <a:schemeClr val="bg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dc353.4s.io/img/M94Igbnj/s23/12f9b5f5d68/_2__Esco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616624"/>
          </a:xfrm>
          <a:prstGeom prst="rect">
            <a:avLst/>
          </a:prstGeom>
          <a:noFill/>
        </p:spPr>
      </p:pic>
      <p:pic>
        <p:nvPicPr>
          <p:cNvPr id="12296" name="Picture 8" descr="http://con-col.com/images/gallery/31706721.jpg?rand=8642603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764704"/>
            <a:ext cx="3096344" cy="4187542"/>
          </a:xfrm>
          <a:prstGeom prst="flowChartPunchedTape">
            <a:avLst/>
          </a:prstGeom>
          <a:noFill/>
        </p:spPr>
      </p:pic>
      <p:pic>
        <p:nvPicPr>
          <p:cNvPr id="12298" name="Picture 10" descr="http://con-col.com/images/gallery/90532665.jpg?rand=47261448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92696"/>
            <a:ext cx="5364088" cy="4139952"/>
          </a:xfrm>
          <a:prstGeom prst="cloudCallou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МЕРОПРИЯТИЯ 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65304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ПОЗИЦИЯ, МНЕНИЯ, ВЗГЛЯДЫ </a:t>
            </a:r>
          </a:p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ФОРМАТЕ «ГАЙД-ПАРК»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tisamsebegid.ru/sites/default/files/fotorim/gayd-park-27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620688"/>
            <a:ext cx="4788024" cy="4176463"/>
          </a:xfrm>
          <a:prstGeom prst="rect">
            <a:avLst/>
          </a:prstGeom>
          <a:noFill/>
        </p:spPr>
      </p:pic>
      <p:pic>
        <p:nvPicPr>
          <p:cNvPr id="11268" name="Picture 4" descr="https://im3-tub-ru.yandex.net/i?id=4bfbbf11fec187eddcb75772d76d5188&amp;n=33&amp;h=215&amp;w=3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4499992" cy="3672408"/>
          </a:xfrm>
          <a:prstGeom prst="rect">
            <a:avLst/>
          </a:prstGeom>
          <a:noFill/>
        </p:spPr>
      </p:pic>
      <p:pic>
        <p:nvPicPr>
          <p:cNvPr id="11270" name="Picture 6" descr="http://www.kudatotam.ru/upload/1/5998_2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221088"/>
            <a:ext cx="4932040" cy="1944216"/>
          </a:xfrm>
          <a:prstGeom prst="rect">
            <a:avLst/>
          </a:prstGeom>
          <a:noFill/>
        </p:spPr>
      </p:pic>
      <p:pic>
        <p:nvPicPr>
          <p:cNvPr id="17" name="Picture 4" descr="http://con-col.com/images/gallery/49165368.jpg?rand=3504502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717032"/>
            <a:ext cx="5220072" cy="2520280"/>
          </a:xfrm>
          <a:prstGeom prst="ellipseRibbon">
            <a:avLst/>
          </a:prstGeom>
          <a:noFill/>
        </p:spPr>
      </p:pic>
      <p:pic>
        <p:nvPicPr>
          <p:cNvPr id="18" name="Picture 6" descr="http://con-col.com/images/gallery/37252593.jpg?rand=38514347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8680"/>
            <a:ext cx="3995936" cy="2376264"/>
          </a:xfrm>
          <a:prstGeom prst="rect">
            <a:avLst/>
          </a:prstGeom>
          <a:noFill/>
        </p:spPr>
      </p:pic>
      <p:pic>
        <p:nvPicPr>
          <p:cNvPr id="19" name="Picture 2" descr="http://con-col.com/images/gallery/27059129.jpg?rand=19146415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548680"/>
            <a:ext cx="2952328" cy="2952328"/>
          </a:xfrm>
          <a:prstGeom prst="cloudCallout">
            <a:avLst/>
          </a:prstGeom>
          <a:noFill/>
        </p:spPr>
      </p:pic>
      <p:pic>
        <p:nvPicPr>
          <p:cNvPr id="11274" name="Picture 10" descr="http://con-col.com/images/gallery/12033558.jpg?rand=556279461"/>
          <p:cNvPicPr>
            <a:picLocks noChangeAspect="1" noChangeArrowheads="1"/>
          </p:cNvPicPr>
          <p:nvPr/>
        </p:nvPicPr>
        <p:blipFill>
          <a:blip r:embed="rId8" cstate="print"/>
          <a:srcRect r="14815" b="29730"/>
          <a:stretch>
            <a:fillRect/>
          </a:stretch>
        </p:blipFill>
        <p:spPr bwMode="auto">
          <a:xfrm>
            <a:off x="7308304" y="2276872"/>
            <a:ext cx="1656184" cy="1872208"/>
          </a:xfrm>
          <a:prstGeom prst="ellipse">
            <a:avLst/>
          </a:prstGeom>
          <a:noFill/>
        </p:spPr>
      </p:pic>
      <p:pic>
        <p:nvPicPr>
          <p:cNvPr id="11276" name="Picture 12" descr="http://con-col.com/images/gallery/37121182.jpg?rand=210484859"/>
          <p:cNvPicPr>
            <a:picLocks noChangeAspect="1" noChangeArrowheads="1"/>
          </p:cNvPicPr>
          <p:nvPr/>
        </p:nvPicPr>
        <p:blipFill>
          <a:blip r:embed="rId9" cstate="print"/>
          <a:srcRect r="13060" b="18070"/>
          <a:stretch>
            <a:fillRect/>
          </a:stretch>
        </p:blipFill>
        <p:spPr bwMode="auto">
          <a:xfrm>
            <a:off x="1115616" y="2636912"/>
            <a:ext cx="1872208" cy="2160240"/>
          </a:xfrm>
          <a:prstGeom prst="ellipse">
            <a:avLst/>
          </a:prstGeom>
          <a:noFill/>
        </p:spPr>
      </p:pic>
      <p:pic>
        <p:nvPicPr>
          <p:cNvPr id="11278" name="Picture 14" descr="http://con-col.com/images/gallery/69684995.jpg?rand=94667551"/>
          <p:cNvPicPr>
            <a:picLocks noChangeAspect="1" noChangeArrowheads="1"/>
          </p:cNvPicPr>
          <p:nvPr/>
        </p:nvPicPr>
        <p:blipFill>
          <a:blip r:embed="rId10" cstate="print"/>
          <a:srcRect t="9450" r="49020" b="19676"/>
          <a:stretch>
            <a:fillRect/>
          </a:stretch>
        </p:blipFill>
        <p:spPr bwMode="auto">
          <a:xfrm>
            <a:off x="5580112" y="2132856"/>
            <a:ext cx="1763688" cy="2232248"/>
          </a:xfrm>
          <a:prstGeom prst="ellipse">
            <a:avLst/>
          </a:prstGeom>
          <a:noFill/>
        </p:spPr>
      </p:pic>
      <p:pic>
        <p:nvPicPr>
          <p:cNvPr id="11280" name="Picture 16" descr="http://con-col.com/images/gallery/85239409.jpg?rand=56263884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293096"/>
            <a:ext cx="1512168" cy="1800200"/>
          </a:xfrm>
          <a:prstGeom prst="ellipse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2.imageban.ru/out/2012/04/29/e3b44d1fb74ebd61e96555ce945856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6165305"/>
            <a:ext cx="9396535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ПРАЗДНИЧНЫЙ БРАНЧ, ПРИУРОЧЕННЫЙ К ЖЕНСКОМУ ПРАЗДНИКУ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9396536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ГАЛА-МЕРОПРИЯТИЕ 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http://con-col.com/images/event/56257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920121">
            <a:off x="2186744" y="1620841"/>
            <a:ext cx="4553023" cy="3572657"/>
          </a:xfrm>
          <a:prstGeom prst="rect">
            <a:avLst/>
          </a:prstGeom>
          <a:noFill/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24171">
            <a:off x="46055" y="498717"/>
            <a:ext cx="1948074" cy="2512137"/>
          </a:xfrm>
          <a:prstGeom prst="star6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727767">
            <a:off x="6948264" y="764704"/>
            <a:ext cx="2457450" cy="2247900"/>
          </a:xfrm>
          <a:prstGeom prst="star7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glow rad="228600">
              <a:srgbClr val="00B050">
                <a:alpha val="40000"/>
              </a:srgbClr>
            </a:glow>
          </a:effectLst>
        </p:spPr>
      </p:pic>
      <p:pic>
        <p:nvPicPr>
          <p:cNvPr id="11272" name="Picture 8" descr="\\Concol1\shareddocs\КОНГРЕСС-КОЛЛЕГИЯ_NEW\ФОТО\ФОТО 2015\13 марта\1 часть\ConColl-13-03-2015-min\ConColl-13-03-2015-22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84409">
            <a:off x="7180248" y="3274389"/>
            <a:ext cx="1907704" cy="2755395"/>
          </a:xfrm>
          <a:prstGeom prst="star6">
            <a:avLst/>
          </a:prstGeom>
          <a:noFill/>
          <a:ln>
            <a:solidFill>
              <a:srgbClr val="FF0000"/>
            </a:solidFill>
          </a:ln>
          <a:effectLst>
            <a:glow rad="101600">
              <a:srgbClr val="FF00FF">
                <a:alpha val="60000"/>
              </a:srgbClr>
            </a:glow>
          </a:effectLst>
        </p:spPr>
      </p:pic>
      <p:pic>
        <p:nvPicPr>
          <p:cNvPr id="11273" name="Picture 9" descr="\\Concol1\shareddocs\КОНГРЕСС-КОЛЛЕГИЯ_NEW\ФОТО\ФОТО 2015\13 марта\1 часть\ConColl-13-03-2015-min\ConColl-13-03-2015-237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51762">
            <a:off x="0" y="3717032"/>
            <a:ext cx="1866131" cy="1967731"/>
          </a:xfrm>
          <a:prstGeom prst="star7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playing-field.ru/img/2015/052216/464139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05" y="752858"/>
            <a:ext cx="4619303" cy="30598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ВЕНСКИЙ БАЛ 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1" y="620688"/>
            <a:ext cx="248376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3730" y="3562510"/>
            <a:ext cx="2054104" cy="281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62512"/>
            <a:ext cx="2123728" cy="281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20" y="3562512"/>
            <a:ext cx="3096344" cy="281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6" descr="http://con-col.com/images/gallery/86819741.jpg?rand=95739996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620688"/>
            <a:ext cx="3024336" cy="302433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3562510"/>
            <a:ext cx="2269441" cy="2818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2" descr="http://con-col.com/images/gallery/18832139.jpg?rand=943981917"/>
          <p:cNvPicPr>
            <a:picLocks noChangeAspect="1" noChangeArrowheads="1"/>
          </p:cNvPicPr>
          <p:nvPr/>
        </p:nvPicPr>
        <p:blipFill rotWithShape="1">
          <a:blip r:embed="rId9" cstate="print"/>
          <a:srcRect b="24923"/>
          <a:stretch/>
        </p:blipFill>
        <p:spPr bwMode="auto">
          <a:xfrm>
            <a:off x="0" y="404664"/>
            <a:ext cx="4578777" cy="2057821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11" name="TextBox 10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ГАЛА-МЕРОПРИЯТИЕ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333v.ru/uploads/fb/fb75fc08ba5c5067dfc64bbfc5292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239" y="745668"/>
            <a:ext cx="9144000" cy="5398506"/>
          </a:xfrm>
          <a:prstGeom prst="rect">
            <a:avLst/>
          </a:prstGeom>
          <a:noFill/>
        </p:spPr>
      </p:pic>
      <p:pic>
        <p:nvPicPr>
          <p:cNvPr id="3" name="Picture 2" descr="http://333v.ru/uploads/fb/fb75fc08ba5c5067dfc64bbfc52921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2081" y="764704"/>
            <a:ext cx="3251919" cy="1559853"/>
          </a:xfrm>
          <a:prstGeom prst="rect">
            <a:avLst/>
          </a:prstGeom>
          <a:noFill/>
        </p:spPr>
      </p:pic>
      <p:pic>
        <p:nvPicPr>
          <p:cNvPr id="4" name="Picture 10" descr="http://con-col.com/images/gallery/48341394.jpg?rand=6969161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6559" y="620688"/>
            <a:ext cx="3207441" cy="2849894"/>
          </a:xfrm>
          <a:prstGeom prst="rect">
            <a:avLst/>
          </a:prstGeom>
          <a:noFill/>
          <a:ln>
            <a:solidFill>
              <a:srgbClr val="09070B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perspectiveBelow"/>
            <a:lightRig rig="threePt" dir="t"/>
          </a:scene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 descr="http://con-col.com/images/gallery/58341376.jpg?rand=3224127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6367" y="3284984"/>
            <a:ext cx="3417633" cy="18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con-col.com/images/gallery/70941457.jpg?rand=44247801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12976"/>
            <a:ext cx="3384376" cy="316835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http://con-col.com/images/gallery/22688394.jpg?rand=3396615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620688"/>
            <a:ext cx="3257435" cy="266898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396335"/>
            <a:ext cx="9144000" cy="95410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НОВОГОДНЕЕ </a:t>
            </a:r>
          </a:p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«ТУТТИ-ФРУТТИ»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4" descr="http://con-col.com/images/gallery/72112672.jpg?rand=5600584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12976"/>
            <a:ext cx="2458515" cy="172819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0" descr="http://con-col.com/images/gallery/13701222.jpg?rand=98746597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2443777" cy="158417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0" descr="https://im3-tub-ru.yandex.net/i?id=032c672e5fee41bafb8b54589b6fcb66&amp;n=33&amp;h=255&amp;w=25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5529" y="5085184"/>
            <a:ext cx="3388471" cy="1265947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2" descr="http://xn----utbcjbgv0e.com.ua/image/cache/data/r700_aromatiz_vkus/091-120/r70097a-600x60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2612408" cy="143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con-col.com/images/gallery/18918016.jpg?rand=272836769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2634646" cy="1818164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ГАЛА-МЕРОПРИЯТИЕ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KK_Logo.wm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16416" y="6516980"/>
            <a:ext cx="568544" cy="68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ages6.travelatacdn.ru/upload/2014_35/content_hotel_56fde2e36154a2.26753970.jpg?width=620&amp;height=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58036"/>
            <a:ext cx="9144000" cy="6299964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772816"/>
            <a:ext cx="5795730" cy="3561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0" y="-4543"/>
            <a:ext cx="9144000" cy="5847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ВЫЕЗДНОЕ МЕРОПРИЯТИЕ</a:t>
            </a:r>
            <a:endParaRPr lang="ru-RU" sz="32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237312"/>
            <a:ext cx="9144000" cy="83099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ОЗДОРОВИТЕЛЬНО-ТУРИСТИЧЕСКАЯ ПОЕЗДКА В КАРЛОВЫ ВАРЫ</a:t>
            </a:r>
            <a:endParaRPr lang="ru-RU" sz="24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5456" y="6309320"/>
            <a:ext cx="568544" cy="6820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5050"/>
          </a:solidFill>
        </p:spPr>
        <p:style>
          <a:lnRef idx="1">
            <a:schemeClr val="accent6"/>
          </a:lnRef>
          <a:fillRef idx="1003">
            <a:schemeClr val="dk2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МЕРОПРИЯТИЯ 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165304"/>
            <a:ext cx="9144000" cy="830997"/>
          </a:xfrm>
          <a:prstGeom prst="rect">
            <a:avLst/>
          </a:prstGeom>
          <a:solidFill>
            <a:srgbClr val="FF505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ГОСТИНАЯ «КОНГРЕСС-КОЛЛЕГИИ» </a:t>
            </a:r>
          </a:p>
          <a:p>
            <a:pPr algn="ctr"/>
            <a:r>
              <a:rPr lang="ru-RU" sz="24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 «НОН-СТОП»</a:t>
            </a:r>
            <a:endParaRPr lang="ru-RU" sz="24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KK_Logo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16416" y="6175960"/>
            <a:ext cx="568544" cy="682040"/>
          </a:xfrm>
          <a:prstGeom prst="rect">
            <a:avLst/>
          </a:prstGeom>
        </p:spPr>
      </p:pic>
      <p:pic>
        <p:nvPicPr>
          <p:cNvPr id="17410" name="Picture 2" descr="http://puzzleit.ru/files/puzzles/11/10707/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9144000" cy="5616624"/>
          </a:xfrm>
          <a:prstGeom prst="rect">
            <a:avLst/>
          </a:prstGeom>
          <a:noFill/>
        </p:spPr>
      </p:pic>
      <p:pic>
        <p:nvPicPr>
          <p:cNvPr id="8" name="Picture 1" descr="\\Concol1\concol1\КОНГРЕСС-КОЛЛЕГИЯ_NEW\ФОТО\фото 2014\11.09\ConColl-11-09-2014-min\ConColl-11-09-2014-min\Con-Coll-11-09-2014-5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476672"/>
            <a:ext cx="5940660" cy="3600400"/>
          </a:xfrm>
          <a:prstGeom prst="ellipse">
            <a:avLst/>
          </a:prstGeom>
          <a:solidFill>
            <a:srgbClr val="FF00FF"/>
          </a:solidFill>
          <a:ln>
            <a:solidFill>
              <a:srgbClr val="FF00FF"/>
            </a:solidFill>
          </a:ln>
          <a:effectLst>
            <a:softEdge rad="317500"/>
          </a:effectLst>
        </p:spPr>
      </p:pic>
      <p:pic>
        <p:nvPicPr>
          <p:cNvPr id="17414" name="Picture 6" descr="http://con-col.com/images/gallery/46273972.jpg?rand=5230932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908720"/>
            <a:ext cx="4256923" cy="2833514"/>
          </a:xfrm>
          <a:prstGeom prst="cloud">
            <a:avLst/>
          </a:prstGeom>
          <a:noFill/>
          <a:effectLst>
            <a:outerShdw blurRad="266700" dist="50800" dir="5400000" sx="125000" sy="125000" algn="ctr" rotWithShape="0">
              <a:schemeClr val="tx1">
                <a:alpha val="40000"/>
              </a:schemeClr>
            </a:outerShdw>
          </a:effectLst>
        </p:spPr>
      </p:pic>
      <p:pic>
        <p:nvPicPr>
          <p:cNvPr id="11" name="Picture 3" descr="C:\Documents and Settings\Admin\Рабочий стол\1\заставки мероприятий\vensky_bal_3.jpg"/>
          <p:cNvPicPr>
            <a:picLocks noChangeAspect="1" noChangeArrowheads="1"/>
          </p:cNvPicPr>
          <p:nvPr/>
        </p:nvPicPr>
        <p:blipFill>
          <a:blip r:embed="rId6" cstate="print"/>
          <a:srcRect t="3566" r="19924"/>
          <a:stretch>
            <a:fillRect/>
          </a:stretch>
        </p:blipFill>
        <p:spPr bwMode="auto">
          <a:xfrm>
            <a:off x="971600" y="3573016"/>
            <a:ext cx="3371867" cy="2636912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517232"/>
            <a:ext cx="8964488" cy="1152128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0" name="Picture 2" descr="http://static.wixstatic.com/media/8134e6_3c4746c330be737898da96f754e96215.jpg_srz_2358_1569_85_22_0.50_1.20_0.00_jpg_s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949280"/>
          </a:xfrm>
          <a:prstGeom prst="rect">
            <a:avLst/>
          </a:prstGeom>
          <a:noFill/>
        </p:spPr>
      </p:pic>
      <p:sp>
        <p:nvSpPr>
          <p:cNvPr id="20" name="Прямоугольник 19"/>
          <p:cNvSpPr/>
          <p:nvPr/>
        </p:nvSpPr>
        <p:spPr>
          <a:xfrm>
            <a:off x="0" y="5517232"/>
            <a:ext cx="9144000" cy="15383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0" y="5805264"/>
            <a:ext cx="8963471" cy="751328"/>
          </a:xfrm>
          <a:prstGeom prst="rect">
            <a:avLst/>
          </a:prstGeom>
        </p:spPr>
        <p:txBody>
          <a:bodyPr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endParaRPr lang="ru-RU" sz="3600" i="1" spc="300" dirty="0" smtClean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defRPr/>
            </a:pPr>
            <a:r>
              <a:rPr lang="ru-RU" sz="67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67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3" name="Picture 1" descr="C:\Documents and Settings\Lubov\Рабочий стол\ЛАУРА\НОВЫЙ ГОД 2016\ОТОБОР ФОТО НГ\НАБОР ФОТО К НГ\ConColl-7-09-2016-3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2751" y="472567"/>
            <a:ext cx="2222859" cy="216434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2" name="Picture 2" descr="C:\Documents and Settings\Lubov\Рабочий стол\ЛАУРА\НОВЫЙ ГОД 2016\ОТОБОР ФОТО НГ\НАБОР ФОТО К НГ\ConCol-11-12-2013-1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31310" y="2348880"/>
            <a:ext cx="2088988" cy="238338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8915" name="Picture 3" descr="C:\Documents and Settings\Lubov\Рабочий стол\ЛАУРА\НОВЫЙ ГОД 2016\ОТОБОР ФОТО НГ\НАБОР ФОТО К НГ\ConColl-7-09-2016-32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2196" y="2207662"/>
            <a:ext cx="1936809" cy="180363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8918" name="Picture 6" descr="C:\Documents and Settings\Lubov\Рабочий стол\ЛАУРА\НОВЫЙ ГОД 2016\ОТОБОР ФОТО НГ\НАБОР ФОТО К НГ\30_10_elki-palki_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8864" y="842047"/>
            <a:ext cx="2243056" cy="2606189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367731" y="5934670"/>
            <a:ext cx="21365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3200" b="1" i="1" cap="none" spc="0" dirty="0" smtClean="0">
                <a:ln w="50800"/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3200" b="1" cap="none" spc="0" dirty="0">
              <a:ln w="50800"/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</a:rPr>
              <a:t>МЕРОПРИЯТИЯ</a:t>
            </a:r>
            <a:endParaRPr lang="ru-RU" sz="3200" b="1" i="1" dirty="0"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</a:rPr>
              <a:t>ХУДОЖЕСТВЕННАЯ ГОСТИНАЯ</a:t>
            </a:r>
            <a:endParaRPr lang="ru-RU" sz="2400" b="1" i="1" dirty="0">
              <a:latin typeface="Cambria" pitchFamily="18" charset="0"/>
            </a:endParaRPr>
          </a:p>
        </p:txBody>
      </p:sp>
      <p:sp>
        <p:nvSpPr>
          <p:cNvPr id="6" name="AutoShape 4" descr="https://scontent-fra3-1.xx.fbcdn.net/v/t1.0-9/13592288_540119489506623_1213464943950741163_n.jpg?oh=6e378b6307c122b01aeb591757aba952&amp;oe=58A49D2E"/>
          <p:cNvSpPr>
            <a:spLocks noChangeAspect="1" noChangeArrowheads="1"/>
          </p:cNvSpPr>
          <p:nvPr/>
        </p:nvSpPr>
        <p:spPr bwMode="auto">
          <a:xfrm>
            <a:off x="155575" y="-487258"/>
            <a:ext cx="212649" cy="21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https://scontent-fra3-1.xx.fbcdn.net/v/t1.0-9/13592288_540119489506623_1213464943950741163_n.jpg?oh=6e378b6307c122b01aeb591757aba952&amp;oe=58A49D2E"/>
          <p:cNvSpPr>
            <a:spLocks noChangeAspect="1" noChangeArrowheads="1"/>
          </p:cNvSpPr>
          <p:nvPr/>
        </p:nvSpPr>
        <p:spPr bwMode="auto">
          <a:xfrm>
            <a:off x="155575" y="-487258"/>
            <a:ext cx="212649" cy="2126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://urf.podelise.ru/tw_files2/urls_2/102/d-101035/101035_html_167ea7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332656"/>
            <a:ext cx="9793088" cy="6264696"/>
          </a:xfrm>
          <a:prstGeom prst="rect">
            <a:avLst/>
          </a:prstGeom>
          <a:noFill/>
        </p:spPr>
      </p:pic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636912"/>
            <a:ext cx="2195736" cy="3096344"/>
          </a:xfrm>
          <a:prstGeom prst="cloudCallou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692696"/>
            <a:ext cx="1837644" cy="1656184"/>
          </a:xfrm>
          <a:prstGeom prst="wedgeEllipseCallou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692696"/>
            <a:ext cx="1883093" cy="1728192"/>
          </a:xfrm>
          <a:prstGeom prst="cloudCallou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6" descr="https://im3-tub-ru.yandex.net/i?id=c1b607bcf79285a9e9db71c676c01ed9&amp;n=33&amp;h=215&amp;w=16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2420888"/>
            <a:ext cx="1364362" cy="1296144"/>
          </a:xfrm>
          <a:prstGeom prst="rect">
            <a:avLst/>
          </a:prstGeom>
          <a:noFill/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692696"/>
            <a:ext cx="1728192" cy="1522841"/>
          </a:xfrm>
          <a:prstGeom prst="wedgeEllipseCallou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96136" y="3140968"/>
            <a:ext cx="2987824" cy="2664296"/>
          </a:xfrm>
          <a:prstGeom prst="wedgeEllipseCallou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tx1">
                <a:alpha val="60000"/>
              </a:schemeClr>
            </a:glow>
            <a:outerShdw blurRad="546100" dist="38100" dir="8460000" sx="132000" sy="132000" algn="ctr" rotWithShape="0">
              <a:schemeClr val="tx1">
                <a:lumMod val="95000"/>
                <a:alpha val="65000"/>
              </a:schemeClr>
            </a:outerShdw>
          </a:effectLst>
        </p:spPr>
      </p:pic>
      <p:sp>
        <p:nvSpPr>
          <p:cNvPr id="16386" name="AutoShape 2" descr="Фото Татьяны Аровой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320449">
            <a:off x="384637" y="2507571"/>
            <a:ext cx="2502787" cy="3533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</a:rPr>
              <a:t>МЕРОПРИЯТИЯ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81328"/>
            <a:ext cx="9144000" cy="46166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latin typeface="Cambria" pitchFamily="18" charset="0"/>
              </a:rPr>
              <a:t>ЛИТЕРАТУРНО-ТЕАТРАЛЬНАЯ  ГОСТИНАЯ</a:t>
            </a:r>
            <a:endParaRPr lang="ru-RU" sz="24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sp>
        <p:nvSpPr>
          <p:cNvPr id="12290" name="AutoShape 2" descr="https://media2.wnyc.org/i/1200/627/c/80/1/shutterstock_6401257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8" name="AutoShape 10" descr="https://media.professionali.ru/processor/topics/original/2011/01/11/30853387-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00" name="AutoShape 12" descr="https://media.professionali.ru/processor/topics/original/2011/01/11/30853387-origina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321" name="AutoShape 33" descr="https://wallbox.ru/wallpapers/main/201244/96f744ec41ac05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6018" name="Picture 2" descr="https://static.wowcher.co.uk/images/deal/53227/247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9144000" cy="5832648"/>
          </a:xfrm>
          <a:prstGeom prst="rect">
            <a:avLst/>
          </a:prstGeom>
          <a:noFill/>
        </p:spPr>
      </p:pic>
      <p:pic>
        <p:nvPicPr>
          <p:cNvPr id="16" name="Picture 3" descr="E:\КОНГРЕСС-КОЛЛЕГИЯ\ПРЕЗЕНТАЦИИ\от КК\2014 презентации\ПРЕЗЕНТАЦИЯ_16.04.14\фОТО\Райкин К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06" r="-3795"/>
          <a:stretch/>
        </p:blipFill>
        <p:spPr bwMode="auto">
          <a:xfrm>
            <a:off x="2843808" y="476672"/>
            <a:ext cx="3672408" cy="3636813"/>
          </a:xfrm>
          <a:prstGeom prst="rect">
            <a:avLst/>
          </a:prstGeom>
          <a:noFill/>
          <a:effectLst>
            <a:outerShdw blurRad="571500" dist="50800" dir="5400000" sx="98000" sy="98000" algn="ctr" rotWithShape="0">
              <a:schemeClr val="tx1">
                <a:alpha val="91000"/>
              </a:schemeClr>
            </a:outerShdw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http://www.zvezdnaya.ru/uploads/images/attraction/satyr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789040"/>
            <a:ext cx="3111314" cy="28083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5" descr="http://files2.geometria.ru/pics/original/050/833/508339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44248">
            <a:off x="5841436" y="871123"/>
            <a:ext cx="3057616" cy="2392386"/>
          </a:xfrm>
          <a:prstGeom prst="ellipse">
            <a:avLst/>
          </a:prstGeom>
          <a:ln>
            <a:noFill/>
          </a:ln>
          <a:effectLst>
            <a:outerShdw blurRad="584200" dist="50800" dir="6900000" sx="111000" sy="111000" algn="ctr" rotWithShape="0">
              <a:schemeClr val="accent1">
                <a:lumMod val="60000"/>
                <a:lumOff val="40000"/>
              </a:schemeClr>
            </a:outerShdw>
            <a:softEdge rad="112500"/>
          </a:effectLst>
        </p:spPr>
      </p:pic>
      <p:pic>
        <p:nvPicPr>
          <p:cNvPr id="19" name="Picture 19" descr="http://con-col.com/images/gallery/18536230.jpg?rand=8025478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928208">
            <a:off x="195354" y="3481362"/>
            <a:ext cx="3178945" cy="2323748"/>
          </a:xfrm>
          <a:prstGeom prst="ellipse">
            <a:avLst/>
          </a:prstGeom>
          <a:ln>
            <a:noFill/>
          </a:ln>
          <a:effectLst>
            <a:outerShdw blurRad="469900" dist="50800" dir="5400000" sx="118000" sy="118000" algn="ctr" rotWithShape="0">
              <a:schemeClr val="accent6">
                <a:lumMod val="60000"/>
                <a:lumOff val="40000"/>
                <a:alpha val="86000"/>
              </a:schemeClr>
            </a:outerShdw>
            <a:softEdge rad="112500"/>
          </a:effectLst>
        </p:spPr>
      </p:pic>
      <p:pic>
        <p:nvPicPr>
          <p:cNvPr id="20" name="Picture 17" descr="http://vmireteatra.ru/wp-content/uploads/312b77e6292ef9a490e1348396c4f6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48680"/>
            <a:ext cx="3243722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31" descr="http://s0.cdn.new2.kingcoupon.ru/file/18/92/1001420268933518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0152" y="3429000"/>
            <a:ext cx="3024336" cy="2952328"/>
          </a:xfrm>
          <a:prstGeom prst="doubleWave">
            <a:avLst/>
          </a:prstGeom>
          <a:noFill/>
          <a:effectLst>
            <a:outerShdw blurRad="596900" dist="50800" dir="5400000" sx="108000" sy="108000" algn="ctr" rotWithShape="0">
              <a:schemeClr val="tx1">
                <a:alpha val="90000"/>
              </a:scheme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Cambria" pitchFamily="18" charset="0"/>
              </a:rPr>
              <a:t>МЕРОПРИЯТИЯ</a:t>
            </a:r>
            <a:endParaRPr lang="ru-RU" sz="3200" b="1" i="1" dirty="0"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96335"/>
            <a:ext cx="91440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Cambria" pitchFamily="18" charset="0"/>
              </a:rPr>
              <a:t>МУЗЫКАЛЬНАЯ  ГОСТИНАЯ</a:t>
            </a:r>
            <a:endParaRPr lang="ru-RU" sz="2400" b="1" i="1" dirty="0">
              <a:latin typeface="Cambria" pitchFamily="18" charset="0"/>
            </a:endParaRPr>
          </a:p>
        </p:txBody>
      </p:sp>
      <p:pic>
        <p:nvPicPr>
          <p:cNvPr id="11266" name="Picture 2" descr="http://mkrf.ru/upload/iblock/64e/64ebb35f640067789e9b0ab4079f36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760640"/>
          </a:xfrm>
          <a:prstGeom prst="rect">
            <a:avLst/>
          </a:prstGeom>
          <a:noFill/>
        </p:spPr>
      </p:pic>
      <p:pic>
        <p:nvPicPr>
          <p:cNvPr id="11268" name="Picture 4" descr="http://con-col.com/images/gallery/36607088.jpg?rand=917448365"/>
          <p:cNvPicPr>
            <a:picLocks noChangeAspect="1" noChangeArrowheads="1"/>
          </p:cNvPicPr>
          <p:nvPr/>
        </p:nvPicPr>
        <p:blipFill>
          <a:blip r:embed="rId3" cstate="print"/>
          <a:srcRect b="18983"/>
          <a:stretch>
            <a:fillRect/>
          </a:stretch>
        </p:blipFill>
        <p:spPr bwMode="auto">
          <a:xfrm rot="426329">
            <a:off x="6232134" y="706363"/>
            <a:ext cx="2736304" cy="3008496"/>
          </a:xfrm>
          <a:prstGeom prst="cloudCallout">
            <a:avLst/>
          </a:prstGeom>
          <a:noFill/>
          <a:effectLst>
            <a:outerShdw blurRad="812800" dir="5400000" sx="124000" sy="124000" algn="ctr" rotWithShape="0">
              <a:schemeClr val="bg2">
                <a:lumMod val="40000"/>
                <a:lumOff val="60000"/>
                <a:alpha val="80000"/>
              </a:schemeClr>
            </a:outerShdw>
          </a:effectLst>
        </p:spPr>
      </p:pic>
      <p:pic>
        <p:nvPicPr>
          <p:cNvPr id="11270" name="Picture 6" descr="http://www.centrosib.info/wp-content/uploads/2013/11/YUriy-Rozum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620688"/>
            <a:ext cx="2592288" cy="2958213"/>
          </a:xfrm>
          <a:prstGeom prst="ellipse">
            <a:avLst/>
          </a:prstGeom>
          <a:ln>
            <a:noFill/>
          </a:ln>
          <a:effectLst>
            <a:outerShdw blurRad="838200" dir="5400000" sx="123000" sy="123000" algn="ctr" rotWithShape="0">
              <a:schemeClr val="tx1">
                <a:alpha val="98000"/>
              </a:schemeClr>
            </a:outerShdw>
            <a:softEdge rad="112500"/>
          </a:effectLst>
        </p:spPr>
      </p:pic>
      <p:pic>
        <p:nvPicPr>
          <p:cNvPr id="11272" name="Picture 8" descr="http://con-col.com/images/gallery/31681601.jpg?rand=2536429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20156">
            <a:off x="0" y="3789040"/>
            <a:ext cx="3613664" cy="2410992"/>
          </a:xfrm>
          <a:prstGeom prst="ellipse">
            <a:avLst/>
          </a:prstGeom>
          <a:ln>
            <a:noFill/>
          </a:ln>
          <a:effectLst>
            <a:outerShdw blurRad="889000" dist="50800" dir="5400000" sx="145000" sy="145000" algn="ctr" rotWithShape="0">
              <a:schemeClr val="accent5">
                <a:lumMod val="60000"/>
                <a:lumOff val="40000"/>
                <a:alpha val="43000"/>
              </a:schemeClr>
            </a:outerShdw>
            <a:softEdge rad="112500"/>
          </a:effectLst>
        </p:spPr>
      </p:pic>
      <p:pic>
        <p:nvPicPr>
          <p:cNvPr id="11274" name="Picture 10" descr="http://con-col.com/images/gallery/18918016.jpg?rand=8743510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4895" y="3789040"/>
            <a:ext cx="2989105" cy="2627784"/>
          </a:xfrm>
          <a:prstGeom prst="ellipse">
            <a:avLst/>
          </a:prstGeom>
          <a:ln>
            <a:noFill/>
          </a:ln>
          <a:effectLst>
            <a:outerShdw blurRad="901700" dist="50800" dir="5400000" sx="106000" sy="106000" algn="ctr" rotWithShape="0">
              <a:schemeClr val="bg2">
                <a:lumMod val="40000"/>
                <a:lumOff val="60000"/>
              </a:scheme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97E462"/>
          </a:solidFill>
        </p:spPr>
        <p:style>
          <a:lnRef idx="1">
            <a:schemeClr val="accent2"/>
          </a:lnRef>
          <a:fillRef idx="1002">
            <a:schemeClr val="dk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1C0896"/>
                </a:solidFill>
                <a:latin typeface="Cambria" pitchFamily="18" charset="0"/>
              </a:rPr>
              <a:t>МЕРОПРИЯТИЯ</a:t>
            </a:r>
            <a:endParaRPr lang="ru-RU" sz="3200" b="1" i="1" dirty="0">
              <a:solidFill>
                <a:srgbClr val="1C0896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81328"/>
            <a:ext cx="9144000" cy="461665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1003">
            <a:schemeClr val="dk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1C0896"/>
                </a:solidFill>
                <a:latin typeface="Cambria" pitchFamily="18" charset="0"/>
              </a:rPr>
              <a:t>ТУРИСТИЧЕСКО-ОЗДОРОВИТЕЛЬНАЯ ГОСТИНАЯ</a:t>
            </a:r>
            <a:endParaRPr lang="ru-RU" sz="2400" b="1" i="1" dirty="0">
              <a:solidFill>
                <a:srgbClr val="1C0896"/>
              </a:solidFill>
              <a:latin typeface="Cambria" pitchFamily="18" charset="0"/>
            </a:endParaRPr>
          </a:p>
        </p:txBody>
      </p:sp>
      <p:pic>
        <p:nvPicPr>
          <p:cNvPr id="10248" name="Picture 8" descr="http://blogi.pp.ua/news_previev/turis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5760" y="620688"/>
            <a:ext cx="5208240" cy="5760640"/>
          </a:xfrm>
          <a:prstGeom prst="rect">
            <a:avLst/>
          </a:prstGeom>
          <a:noFill/>
        </p:spPr>
      </p:pic>
      <p:pic>
        <p:nvPicPr>
          <p:cNvPr id="8" name="Picture 6" descr="http://con-col.com/images/gallery/30158864.jpg?rand=5732667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95021">
            <a:off x="4056005" y="649509"/>
            <a:ext cx="2302654" cy="3406028"/>
          </a:xfrm>
          <a:prstGeom prst="ellipse">
            <a:avLst/>
          </a:prstGeom>
          <a:ln>
            <a:noFill/>
          </a:ln>
          <a:effectLst>
            <a:outerShdw blurRad="469900" dist="50800" dir="5400000" sx="120000" sy="120000" algn="ctr" rotWithShape="0">
              <a:schemeClr val="accent5">
                <a:lumMod val="60000"/>
                <a:lumOff val="40000"/>
                <a:alpha val="86000"/>
              </a:schemeClr>
            </a:outerShdw>
            <a:softEdge rad="112500"/>
          </a:effectLst>
        </p:spPr>
      </p:pic>
      <p:pic>
        <p:nvPicPr>
          <p:cNvPr id="10250" name="Picture 10" descr="http://www.gidahatti.com/wp-content/uploads/2016/04/turizm-turkiye-gidahat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6054">
            <a:off x="6325386" y="3597786"/>
            <a:ext cx="2668717" cy="2666900"/>
          </a:xfrm>
          <a:prstGeom prst="star16">
            <a:avLst/>
          </a:prstGeom>
          <a:noFill/>
        </p:spPr>
      </p:pic>
      <p:pic>
        <p:nvPicPr>
          <p:cNvPr id="10252" name="Picture 12" descr="https://im3-tub-ru.yandex.net/i?id=99c537c9368568fd49f3bca0419f0e8c&amp;n=33&amp;h=215&amp;w=4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688"/>
            <a:ext cx="3995936" cy="2047876"/>
          </a:xfrm>
          <a:prstGeom prst="rect">
            <a:avLst/>
          </a:prstGeom>
          <a:noFill/>
        </p:spPr>
      </p:pic>
      <p:pic>
        <p:nvPicPr>
          <p:cNvPr id="10254" name="Picture 14" descr="http://dynamitmusic.ru/img/580ac5eb88f7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3933056"/>
            <a:ext cx="2664296" cy="22600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8" name="Picture 18" descr="http://deartravel.ru/uploads/posts/2013-05/1369239847_balnieologhichieskii_kuror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36912"/>
            <a:ext cx="3995936" cy="3706763"/>
          </a:xfrm>
          <a:prstGeom prst="rect">
            <a:avLst/>
          </a:prstGeom>
          <a:noFill/>
        </p:spPr>
      </p:pic>
      <p:pic>
        <p:nvPicPr>
          <p:cNvPr id="15" name="Picture 4" descr="http://con-col.com/images/gallery/90341840.jpg?rand=98102756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97117">
            <a:off x="755576" y="2780928"/>
            <a:ext cx="2304256" cy="3456384"/>
          </a:xfrm>
          <a:prstGeom prst="ellipse">
            <a:avLst/>
          </a:prstGeom>
          <a:ln>
            <a:noFill/>
          </a:ln>
          <a:effectLst>
            <a:outerShdw blurRad="469900" dist="50800" dir="5400000" sx="117000" sy="117000" algn="ctr" rotWithShape="0">
              <a:schemeClr val="tx1">
                <a:alpha val="76000"/>
              </a:schemeClr>
            </a:outerShdw>
            <a:softEdge rad="112500"/>
          </a:effectLst>
        </p:spPr>
      </p:pic>
      <p:pic>
        <p:nvPicPr>
          <p:cNvPr id="10260" name="Picture 20" descr="http://333v.ru/uploads/d9/d903691e4197ad3c990199c9d0ebf08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92696"/>
            <a:ext cx="3225958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Cambria" pitchFamily="18" charset="0"/>
              </a:rPr>
              <a:t>МЕРОПРИЯТИЯ</a:t>
            </a:r>
            <a:endParaRPr lang="ru-RU" sz="3200" b="1" i="1" dirty="0">
              <a:solidFill>
                <a:srgbClr val="C00000"/>
              </a:solidFill>
              <a:latin typeface="Cambria" pitchFamily="18" charset="0"/>
            </a:endParaRPr>
          </a:p>
        </p:txBody>
      </p:sp>
      <p:pic>
        <p:nvPicPr>
          <p:cNvPr id="9220" name="Picture 4" descr="https://im1-tub-ru.yandex.net/i?id=c58af2c6405734d1ef9c3760d8eef224&amp;n=33&amp;h=215&amp;w=3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860032" cy="6309320"/>
          </a:xfrm>
          <a:prstGeom prst="rect">
            <a:avLst/>
          </a:prstGeom>
          <a:noFill/>
        </p:spPr>
      </p:pic>
      <p:pic>
        <p:nvPicPr>
          <p:cNvPr id="9222" name="Picture 6" descr="http://image.shutterstock.com/z/stock-vector-beautiful-fashion-women-with-abstract-design-elements-1137942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48680"/>
            <a:ext cx="4283968" cy="6309320"/>
          </a:xfrm>
          <a:prstGeom prst="rect">
            <a:avLst/>
          </a:prstGeom>
          <a:noFill/>
        </p:spPr>
      </p:pic>
      <p:pic>
        <p:nvPicPr>
          <p:cNvPr id="9226" name="Picture 10" descr="http://s1.intermoda.ru/pp/w600h600/e1/e37c/7313a3bb0e665526ed54b5e6b77409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48680"/>
            <a:ext cx="3275856" cy="3275856"/>
          </a:xfrm>
          <a:prstGeom prst="cloud">
            <a:avLst/>
          </a:prstGeom>
          <a:ln>
            <a:noFill/>
          </a:ln>
          <a:effectLst>
            <a:outerShdw blurRad="622300" dist="50800" dir="5400000" sx="126000" sy="126000" algn="ctr" rotWithShape="0">
              <a:schemeClr val="accent4">
                <a:lumMod val="60000"/>
                <a:lumOff val="40000"/>
                <a:alpha val="71000"/>
              </a:schemeClr>
            </a:outerShdw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0" y="6381328"/>
            <a:ext cx="9144000" cy="461665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Cambria" pitchFamily="18" charset="0"/>
              </a:rPr>
              <a:t>ДИЗАЙН  ГОСТИНАЯ</a:t>
            </a:r>
            <a:endParaRPr lang="ru-RU" sz="2400" b="1" i="1" dirty="0">
              <a:solidFill>
                <a:srgbClr val="002060"/>
              </a:solidFill>
              <a:latin typeface="Cambria" pitchFamily="18" charset="0"/>
            </a:endParaRPr>
          </a:p>
        </p:txBody>
      </p:sp>
      <p:pic>
        <p:nvPicPr>
          <p:cNvPr id="9228" name="Picture 12" descr="http://www.galeri.orgu.tv/wp-content/uploads/2012/01/dekoratif-kurdela-nak%C4%B1%C5%9F%C4%B1-tekstil-%C3%BCr%C3%BCnleri-532x4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51020" y="4077072"/>
            <a:ext cx="3692980" cy="2154208"/>
          </a:xfrm>
          <a:prstGeom prst="doubleWave">
            <a:avLst>
              <a:gd name="adj1" fmla="val 6250"/>
              <a:gd name="adj2" fmla="val 0"/>
            </a:avLst>
          </a:prstGeom>
          <a:noFill/>
          <a:effectLst>
            <a:outerShdw blurRad="723900" dist="50800" dir="5400000" sx="109000" sy="109000" algn="ctr" rotWithShape="0">
              <a:srgbClr val="FF99CC">
                <a:alpha val="98824"/>
              </a:srgbClr>
            </a:outerShdw>
          </a:effectLst>
        </p:spPr>
      </p:pic>
      <p:pic>
        <p:nvPicPr>
          <p:cNvPr id="9230" name="Picture 14" descr="http://www.womenofrussia.org/UserFiles/Users/7b0ea693-f2cb-4f72-bb7d-c08f86bcb0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63888" y="3284984"/>
            <a:ext cx="2016224" cy="2773448"/>
          </a:xfrm>
          <a:prstGeom prst="cloud">
            <a:avLst/>
          </a:prstGeom>
          <a:noFill/>
          <a:effectLst>
            <a:outerShdw blurRad="368300" dist="50800" dir="5400000" sx="131000" sy="131000" algn="ctr" rotWithShape="0">
              <a:schemeClr val="accent5">
                <a:lumMod val="60000"/>
                <a:lumOff val="40000"/>
                <a:alpha val="54000"/>
              </a:schemeClr>
            </a:outerShdw>
          </a:effectLst>
        </p:spPr>
      </p:pic>
      <p:pic>
        <p:nvPicPr>
          <p:cNvPr id="9234" name="Picture 18" descr="http://con-col.com/images/gallery/16818232.jpg?rand=14719731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16697">
            <a:off x="6783341" y="762775"/>
            <a:ext cx="2135931" cy="3162478"/>
          </a:xfrm>
          <a:prstGeom prst="cloud">
            <a:avLst/>
          </a:prstGeom>
          <a:noFill/>
          <a:effectLst>
            <a:outerShdw blurRad="584200" dist="50800" dir="5400000" sx="111000" sy="111000" algn="ctr" rotWithShape="0">
              <a:schemeClr val="accent1">
                <a:lumMod val="60000"/>
                <a:lumOff val="40000"/>
              </a:schemeClr>
            </a:outerShdw>
          </a:effectLst>
        </p:spPr>
      </p:pic>
      <p:pic>
        <p:nvPicPr>
          <p:cNvPr id="14" name="Picture 8" descr="http://mycityart.ru/photos/dizaynerskie-modnye-platya-68644-larg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21298346">
            <a:off x="91361" y="3896628"/>
            <a:ext cx="3249988" cy="2227676"/>
          </a:xfrm>
          <a:prstGeom prst="cube">
            <a:avLst/>
          </a:prstGeom>
          <a:ln>
            <a:noFill/>
          </a:ln>
          <a:effectLst>
            <a:outerShdw blurRad="711200" dist="12000" dir="900000" sx="113000" sy="113000" kx="110000" ky="200000" algn="tl" rotWithShape="0">
              <a:schemeClr val="accent6">
                <a:lumMod val="60000"/>
                <a:lumOff val="40000"/>
                <a:alpha val="83000"/>
              </a:scheme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236" name="AutoShape 20" descr="https://lh3.googleusercontent.com/-zCttwCFwp00/AAAAAAAAAAI/AAAAAAAAAAY/3QDahKOx0pk/s265-c-k-no/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38" name="AutoShape 22" descr="https://lh3.googleusercontent.com/-zCttwCFwp00/AAAAAAAAAAI/AAAAAAAAAAY/3QDahKOx0pk/s265-c-k-no/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40" name="AutoShape 24" descr="https://lh3.googleusercontent.com/-zCttwCFwp00/AAAAAAAAAAI/AAAAAAAAAAY/3QDahKOx0pk/s265-c-k-no/phot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243" name="AutoShape 27" descr="https://lh3.googleusercontent.com/-aoAqOcbGmXo/Uy_tXROdbkI/AAAAAAAAAU4/E0ESI35g3H8/w426-h330/DSC_032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45" name="Picture 29" descr="http://polish-pottery.ru/tyRUmHjcc4Y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88" y="620688"/>
            <a:ext cx="3024336" cy="3024336"/>
          </a:xfrm>
          <a:prstGeom prst="ellipse">
            <a:avLst/>
          </a:prstGeom>
          <a:ln>
            <a:noFill/>
          </a:ln>
          <a:effectLst>
            <a:outerShdw blurRad="876300" dist="50800" dir="5400000" sx="109000" sy="109000" algn="ctr" rotWithShape="0">
              <a:schemeClr val="accent2">
                <a:lumMod val="20000"/>
                <a:lumOff val="80000"/>
              </a:scheme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FF00"/>
                </a:solidFill>
                <a:latin typeface="Cambria" pitchFamily="18" charset="0"/>
              </a:rPr>
              <a:t>МЕРОПРИЯТИЯ</a:t>
            </a:r>
            <a:endParaRPr lang="ru-RU" sz="32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81328"/>
            <a:ext cx="9144000" cy="46166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FFFF00"/>
                </a:solidFill>
                <a:latin typeface="Cambria" pitchFamily="18" charset="0"/>
              </a:rPr>
              <a:t>ВИННО-ГАСТРОНОМИЧЕСКАЯ   ГОСТИНАЯ</a:t>
            </a:r>
            <a:endParaRPr lang="ru-RU" sz="2400" b="1" i="1" dirty="0">
              <a:solidFill>
                <a:srgbClr val="FFFF00"/>
              </a:solidFill>
              <a:latin typeface="Cambria" pitchFamily="18" charset="0"/>
            </a:endParaRPr>
          </a:p>
        </p:txBody>
      </p:sp>
      <p:pic>
        <p:nvPicPr>
          <p:cNvPr id="8194" name="Picture 2" descr="http://www.palaisroyal.ru/uploads/event/PALAIS%20NEW%20COVER_x8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9144000" cy="5904656"/>
          </a:xfrm>
          <a:prstGeom prst="rect">
            <a:avLst/>
          </a:prstGeom>
          <a:noFill/>
        </p:spPr>
      </p:pic>
      <p:pic>
        <p:nvPicPr>
          <p:cNvPr id="8196" name="Picture 4" descr="http://www.palaisroyal.ru/uploads/event/palais-royal-publikaciya-v-zhurnale-nillioner/235x310_2_F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4437112"/>
            <a:ext cx="2571714" cy="1944216"/>
          </a:xfrm>
          <a:prstGeom prst="cloud">
            <a:avLst/>
          </a:prstGeom>
          <a:noFill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2276872"/>
            <a:ext cx="4074236" cy="3675534"/>
          </a:xfrm>
          <a:prstGeom prst="ellipse">
            <a:avLst/>
          </a:prstGeom>
          <a:ln>
            <a:noFill/>
          </a:ln>
          <a:effectLst>
            <a:outerShdw blurRad="723900" dist="50800" dir="5400000" sx="112000" sy="112000" algn="ctr" rotWithShape="0">
              <a:schemeClr val="accent3">
                <a:lumMod val="60000"/>
                <a:lumOff val="40000"/>
                <a:alpha val="63000"/>
              </a:schemeClr>
            </a:outerShdw>
            <a:softEdge rad="112500"/>
          </a:effectLst>
        </p:spPr>
      </p:pic>
      <p:pic>
        <p:nvPicPr>
          <p:cNvPr id="8200" name="Picture 8" descr="http://www.palaisroyal.ru/uploads/event/PALAIS%20NEW%20COVER_x800.jpg"/>
          <p:cNvPicPr>
            <a:picLocks noChangeAspect="1" noChangeArrowheads="1"/>
          </p:cNvPicPr>
          <p:nvPr/>
        </p:nvPicPr>
        <p:blipFill>
          <a:blip r:embed="rId4" cstate="print"/>
          <a:srcRect l="28350" t="18480" r="23456" b="32801"/>
          <a:stretch>
            <a:fillRect/>
          </a:stretch>
        </p:blipFill>
        <p:spPr bwMode="auto">
          <a:xfrm>
            <a:off x="6732240" y="559296"/>
            <a:ext cx="2411760" cy="2077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548680"/>
            <a:ext cx="3851919" cy="2592288"/>
          </a:xfrm>
          <a:prstGeom prst="cloud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907254">
            <a:off x="465950" y="1017457"/>
            <a:ext cx="1896607" cy="895350"/>
          </a:xfrm>
          <a:prstGeom prst="cube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</a:rPr>
              <a:t>МЕРОПРИЯТИЯ</a:t>
            </a:r>
            <a:endParaRPr lang="ru-RU" sz="3200" b="1" i="1" dirty="0">
              <a:solidFill>
                <a:srgbClr val="713B0F"/>
              </a:solidFill>
              <a:latin typeface="Cambr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81328"/>
            <a:ext cx="9144000" cy="46166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713B0F"/>
                </a:solidFill>
                <a:latin typeface="Cambria" pitchFamily="18" charset="0"/>
              </a:rPr>
              <a:t>ТАНЦЕВАЛЬНАЯ   ГОСТИНАЯ</a:t>
            </a:r>
            <a:endParaRPr lang="ru-RU" sz="2400" b="1" i="1" dirty="0">
              <a:solidFill>
                <a:srgbClr val="713B0F"/>
              </a:solidFill>
              <a:latin typeface="Cambria" pitchFamily="18" charset="0"/>
            </a:endParaRPr>
          </a:p>
        </p:txBody>
      </p:sp>
      <p:pic>
        <p:nvPicPr>
          <p:cNvPr id="7179" name="Picture 11" descr="http://timberlakes.ru/uploads/images/svadebnaja_lezginka_svadebnaja_lezginka_http_vk_com_kavkaz_mus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688"/>
            <a:ext cx="9144000" cy="5760640"/>
          </a:xfrm>
          <a:prstGeom prst="rect">
            <a:avLst/>
          </a:prstGeom>
          <a:noFill/>
        </p:spPr>
      </p:pic>
      <p:pic>
        <p:nvPicPr>
          <p:cNvPr id="12" name="Picture 7" descr="http://gov39.ru/images/news4/terr_mira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3645024"/>
            <a:ext cx="2880320" cy="2675093"/>
          </a:xfrm>
          <a:prstGeom prst="cloud">
            <a:avLst/>
          </a:prstGeom>
          <a:noFill/>
          <a:effectLst>
            <a:outerShdw blurRad="571500" dist="50800" dir="5400000" sx="117000" sy="117000" algn="ctr" rotWithShape="0">
              <a:schemeClr val="accent5">
                <a:lumMod val="75000"/>
                <a:alpha val="70000"/>
              </a:schemeClr>
            </a:outerShdw>
          </a:effectLst>
        </p:spPr>
      </p:pic>
      <p:pic>
        <p:nvPicPr>
          <p:cNvPr id="7181" name="Picture 13" descr="http://boombob.ru/img/picture/Jul/09/0bfa13b53b7aa3a5444fda94b509caf7/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20688"/>
            <a:ext cx="2771878" cy="2376264"/>
          </a:xfrm>
          <a:prstGeom prst="cloud">
            <a:avLst/>
          </a:prstGeom>
          <a:noFill/>
        </p:spPr>
      </p:pic>
      <p:pic>
        <p:nvPicPr>
          <p:cNvPr id="7183" name="Picture 15" descr="http://orangesong.ru/uploads/images/i/n/d/indijskie_pesni_bez_nazvanija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293096"/>
            <a:ext cx="2699792" cy="1975259"/>
          </a:xfrm>
          <a:prstGeom prst="cloud">
            <a:avLst/>
          </a:prstGeom>
          <a:noFill/>
          <a:effectLst>
            <a:outerShdw blurRad="698500" dist="50800" dir="5400000" sx="113000" sy="113000" algn="ctr" rotWithShape="0">
              <a:srgbClr val="FF5050">
                <a:alpha val="65000"/>
              </a:srgbClr>
            </a:outerShdw>
          </a:effectLst>
        </p:spPr>
      </p:pic>
      <p:pic>
        <p:nvPicPr>
          <p:cNvPr id="7185" name="Picture 17" descr="http://www.playcast.ru/uploads/2016/11/26/206617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2492896"/>
            <a:ext cx="2664316" cy="1998376"/>
          </a:xfrm>
          <a:prstGeom prst="cloud">
            <a:avLst/>
          </a:prstGeom>
          <a:noFill/>
          <a:effectLst>
            <a:outerShdw blurRad="304800" dist="50800" dir="5400000" sx="119000" sy="119000" algn="ctr" rotWithShape="0">
              <a:schemeClr val="bg2">
                <a:lumMod val="40000"/>
                <a:lumOff val="60000"/>
                <a:alpha val="74000"/>
              </a:schemeClr>
            </a:outerShdw>
          </a:effectLst>
        </p:spPr>
      </p:pic>
      <p:pic>
        <p:nvPicPr>
          <p:cNvPr id="7191" name="Picture 23" descr="http://con-col.com/images/gallery/73954493.jpg?rand=7413109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428575">
            <a:off x="5239247" y="807465"/>
            <a:ext cx="3731750" cy="3015556"/>
          </a:xfrm>
          <a:prstGeom prst="ellipse">
            <a:avLst/>
          </a:prstGeom>
          <a:ln>
            <a:noFill/>
          </a:ln>
          <a:effectLst>
            <a:outerShdw blurRad="711200" dist="50800" dir="5400000" sx="127000" sy="127000" algn="ctr" rotWithShape="0">
              <a:schemeClr val="bg2">
                <a:lumMod val="40000"/>
                <a:lumOff val="60000"/>
                <a:alpha val="56000"/>
              </a:schemeClr>
            </a:outerShdw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 descr="http://goodwall.ru/image/dl/969-1920x1200-6192673d1664bd526623e22afb9a6b56b2bba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646331"/>
            <a:ext cx="9143999" cy="6211669"/>
          </a:xfrm>
          <a:prstGeom prst="rect">
            <a:avLst/>
          </a:prstGeom>
          <a:noFill/>
        </p:spPr>
      </p:pic>
      <p:sp>
        <p:nvSpPr>
          <p:cNvPr id="8" name="Равнобедренный треугольник 7"/>
          <p:cNvSpPr/>
          <p:nvPr/>
        </p:nvSpPr>
        <p:spPr>
          <a:xfrm>
            <a:off x="0" y="1358008"/>
            <a:ext cx="4139952" cy="5499992"/>
          </a:xfrm>
          <a:prstGeom prst="triangle">
            <a:avLst>
              <a:gd name="adj" fmla="val 50596"/>
            </a:avLst>
          </a:prstGeom>
          <a:solidFill>
            <a:srgbClr val="19B1B9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endParaRPr lang="en-US" sz="3200" b="1" dirty="0" smtClean="0">
              <a:solidFill>
                <a:srgbClr val="FF0000"/>
              </a:solidFill>
            </a:endParaRPr>
          </a:p>
        </p:txBody>
      </p:sp>
      <p:sp>
        <p:nvSpPr>
          <p:cNvPr id="9" name="Равнобедренный треугольник 8"/>
          <p:cNvSpPr/>
          <p:nvPr/>
        </p:nvSpPr>
        <p:spPr>
          <a:xfrm>
            <a:off x="2699792" y="1340768"/>
            <a:ext cx="4464496" cy="5517232"/>
          </a:xfrm>
          <a:prstGeom prst="triangle">
            <a:avLst>
              <a:gd name="adj" fmla="val 4871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32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5436096" y="1196752"/>
            <a:ext cx="3996952" cy="5661248"/>
          </a:xfrm>
          <a:prstGeom prst="triangle">
            <a:avLst>
              <a:gd name="adj" fmla="val 5128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 smtClean="0">
              <a:solidFill>
                <a:schemeClr val="tx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  <a:p>
            <a:pPr algn="ctr"/>
            <a:endParaRPr lang="en-US" sz="2400" b="1" dirty="0" smtClean="0">
              <a:solidFill>
                <a:schemeClr val="bg1"/>
              </a:solidFill>
            </a:endParaRPr>
          </a:p>
        </p:txBody>
      </p:sp>
      <p:pic>
        <p:nvPicPr>
          <p:cNvPr id="11" name="Picture 4" descr="http://dostavshik-dn.ru.host1410926.serv54.hostland.pro/image/mail.r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1" y="2492896"/>
            <a:ext cx="1224135" cy="1427342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12" name="Рисунок 11" descr="KK_Logo.w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780928"/>
            <a:ext cx="792088" cy="95021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467544" y="3789040"/>
            <a:ext cx="29523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 smtClean="0"/>
          </a:p>
          <a:p>
            <a:pPr algn="ctr"/>
            <a:endParaRPr lang="ru-RU" sz="1400" b="1" dirty="0" smtClean="0"/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E-mail: 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             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razvitie.eajc@gmail.com</a:t>
            </a:r>
            <a:endPara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i</a:t>
            </a:r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nfo@con-col.com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47864" y="4221088"/>
            <a:ext cx="295232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Web.:</a:t>
            </a:r>
            <a:r>
              <a:rPr lang="en-US" sz="2000" b="1" dirty="0" smtClean="0">
                <a:solidFill>
                  <a:schemeClr val="bg1"/>
                </a:solidFill>
              </a:rPr>
              <a:t> </a:t>
            </a:r>
            <a:endParaRPr lang="ru-RU" sz="2000" b="1" dirty="0" smtClean="0">
              <a:solidFill>
                <a:schemeClr val="bg1"/>
              </a:solidFill>
            </a:endParaRPr>
          </a:p>
          <a:p>
            <a:pPr algn="ctr"/>
            <a:endParaRPr lang="ru-RU" b="1" dirty="0" smtClean="0">
              <a:hlinkClick r:id="rId7"/>
            </a:endParaRPr>
          </a:p>
          <a:p>
            <a:pPr algn="ctr"/>
            <a:r>
              <a:rPr lang="en-US" sz="1600" b="1" dirty="0" smtClean="0">
                <a:hlinkClick r:id="rId7"/>
              </a:rPr>
              <a:t>www.con-col.com</a:t>
            </a:r>
            <a:r>
              <a:rPr lang="en-US" sz="1600" b="1" dirty="0" smtClean="0"/>
              <a:t>; </a:t>
            </a:r>
            <a:endParaRPr lang="ru-RU" sz="1600" b="1" dirty="0" smtClean="0"/>
          </a:p>
          <a:p>
            <a:pPr algn="ctr"/>
            <a:r>
              <a:rPr lang="en-US" sz="1600" b="1" dirty="0" smtClean="0">
                <a:hlinkClick r:id="rId8"/>
              </a:rPr>
              <a:t>www.</a:t>
            </a:r>
            <a:r>
              <a:rPr lang="ru-RU" sz="1600" b="1" dirty="0" err="1" smtClean="0">
                <a:hlinkClick r:id="rId8"/>
              </a:rPr>
              <a:t>конгресс-коллегия.рф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228184" y="4077072"/>
            <a:ext cx="24482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     </a:t>
            </a:r>
            <a:r>
              <a:rPr lang="en-US" sz="2400" b="1" dirty="0" err="1" smtClean="0">
                <a:solidFill>
                  <a:schemeClr val="bg1"/>
                </a:solidFill>
              </a:rPr>
              <a:t>Facebook</a:t>
            </a:r>
            <a:r>
              <a:rPr lang="en-US" sz="2400" b="1" dirty="0" smtClean="0">
                <a:solidFill>
                  <a:schemeClr val="bg1"/>
                </a:solidFill>
              </a:rPr>
              <a:t>:</a:t>
            </a:r>
            <a:r>
              <a:rPr lang="en-US" sz="2400" dirty="0" smtClean="0">
                <a:solidFill>
                  <a:schemeClr val="bg1"/>
                </a:solidFill>
              </a:rPr>
              <a:t> </a:t>
            </a:r>
            <a:endParaRPr lang="ru-RU" dirty="0" smtClean="0">
              <a:solidFill>
                <a:schemeClr val="bg1"/>
              </a:solidFill>
            </a:endParaRPr>
          </a:p>
          <a:p>
            <a:endParaRPr lang="ru-RU" dirty="0" smtClean="0"/>
          </a:p>
          <a:p>
            <a:pPr algn="ctr"/>
            <a:r>
              <a:rPr lang="en-US" sz="1600" b="1" dirty="0" smtClean="0">
                <a:solidFill>
                  <a:schemeClr val="bg1"/>
                </a:solidFill>
                <a:hlinkClick r:id="rId9"/>
              </a:rPr>
              <a:t>http://www.facebook.com/KongressKollegia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://fotohood.ru/images/235534_ikonka-feisbuk-pn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86740" y="2852936"/>
            <a:ext cx="797627" cy="8640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52536" y="5877272"/>
            <a:ext cx="9549377" cy="11331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</a:rPr>
              <a:t>WWW.CON-COL.COM</a:t>
            </a:r>
            <a:endParaRPr lang="ru-RU" sz="3200" i="1" dirty="0">
              <a:solidFill>
                <a:srgbClr val="713B0F"/>
              </a:solidFill>
              <a:latin typeface="Cambria" pitchFamily="18" charset="0"/>
            </a:endParaRPr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rgbClr val="713B0F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rgbClr val="713B0F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" y="5805264"/>
            <a:ext cx="9144000" cy="105273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</a:rPr>
              <a:t>WWW.КОНГРЕСС-КОЛЛЕГИЯ.РФ</a:t>
            </a:r>
            <a:endParaRPr lang="ru-RU" sz="3200" i="1" dirty="0">
              <a:solidFill>
                <a:srgbClr val="713B0F"/>
              </a:solidFill>
              <a:latin typeface="Cambria" pitchFamily="18" charset="0"/>
            </a:endParaRPr>
          </a:p>
        </p:txBody>
      </p:sp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673224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548680"/>
            <a:ext cx="327585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82" y="-54388"/>
            <a:ext cx="3117179" cy="3627404"/>
          </a:xfrm>
          <a:prstGeom prst="rect">
            <a:avLst/>
          </a:prstGeom>
          <a:noFill/>
        </p:spPr>
      </p:pic>
      <p:pic>
        <p:nvPicPr>
          <p:cNvPr id="5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4937" y="0"/>
            <a:ext cx="3615464" cy="3861048"/>
          </a:xfrm>
          <a:prstGeom prst="rect">
            <a:avLst/>
          </a:prstGeom>
          <a:noFill/>
        </p:spPr>
      </p:pic>
      <p:pic>
        <p:nvPicPr>
          <p:cNvPr id="6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601" y="3573016"/>
            <a:ext cx="4415577" cy="3284984"/>
          </a:xfrm>
          <a:prstGeom prst="rect">
            <a:avLst/>
          </a:prstGeom>
          <a:noFill/>
        </p:spPr>
      </p:pic>
      <p:pic>
        <p:nvPicPr>
          <p:cNvPr id="7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193" y="2989147"/>
            <a:ext cx="5136472" cy="3861048"/>
          </a:xfrm>
          <a:prstGeom prst="rect">
            <a:avLst/>
          </a:prstGeom>
          <a:noFill/>
        </p:spPr>
      </p:pic>
      <p:pic>
        <p:nvPicPr>
          <p:cNvPr id="9" name="Picture 4" descr="C:\Documents and Settings\Lubov\Рабочий стол\ЛАУРА\НОВЫЙ ГОД 2016\ОТОБОР ФОТО НГ\НАБОР ФОТО К НГ\ConColl-29-09-2016min-49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5207">
            <a:off x="6314879" y="414864"/>
            <a:ext cx="1814204" cy="227761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Right"/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" name="Picture 2" descr="C:\Documents and Settings\Lubov\Рабочий стол\ЛАУРА\НОВЫЙ ГОД 2016\ОТОБОР ФОТО НГ\НАБОР ФОТО К НГ\ConColl-7-09-2016-32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21366">
            <a:off x="6965684" y="2427141"/>
            <a:ext cx="1636833" cy="248695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1" name="Picture 12" descr="http://con-col.com/images/gallery/11237329.jpg?rand=6499890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581468">
            <a:off x="320658" y="448652"/>
            <a:ext cx="2239046" cy="22505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12" name="Picture 2" descr="C:\Documents and Settings\Lubov\Рабочий стол\ЛАУРА\НОВЫЙ ГОД 2016\ОТОБОР ФОТО НГ\НАБОР ФОТО К НГ\Con-Coll-3-09-2015-06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26240">
            <a:off x="4574389" y="3776019"/>
            <a:ext cx="2699944" cy="198175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3" name="Picture 4" descr="C:\Documents and Settings\Lubov\Рабочий стол\ЛАУРА\НОВЫЙ ГОД 2016\ОТОБОР ФОТО НГ\НАБОР ФОТО К НГ\ConColl-14-12-2015-85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64823">
            <a:off x="727119" y="3902791"/>
            <a:ext cx="2441800" cy="246312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0" y="5693715"/>
            <a:ext cx="9120665" cy="116428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i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3200" b="1" dirty="0">
              <a:ln w="50800"/>
              <a:solidFill>
                <a:schemeClr val="bg1"/>
              </a:solidFill>
            </a:endParaRPr>
          </a:p>
        </p:txBody>
      </p:sp>
      <p:pic>
        <p:nvPicPr>
          <p:cNvPr id="15" name="Picture 2" descr="http://data18.gallery.ru/albums/gallery/225861-23ffe-54239231-m750x740-u359d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7075" y="43195"/>
            <a:ext cx="3250632" cy="3529821"/>
          </a:xfrm>
          <a:prstGeom prst="rect">
            <a:avLst/>
          </a:prstGeom>
          <a:noFill/>
        </p:spPr>
      </p:pic>
      <p:pic>
        <p:nvPicPr>
          <p:cNvPr id="16" name="Picture 4" descr="C:\Documents and Settings\Lubov\Рабочий стол\ЛАУРА\НОВЫЙ ГОД 2016\ОТОБОР ФОТО НГ\НАБОР ФОТО К НГ\ConColl-7-09-2016-34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13461">
            <a:off x="3196673" y="564926"/>
            <a:ext cx="1955491" cy="217207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  <p:extLst>
      <p:ext uri="{BB962C8B-B14F-4D97-AF65-F5344CB8AC3E}">
        <p14:creationId xmlns:p14="http://schemas.microsoft.com/office/powerpoint/2010/main" xmlns="" val="32944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252536" y="5877272"/>
            <a:ext cx="9549377" cy="11331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</a:rPr>
              <a:t>АНКЕТЫ, БАННЕРЫ, БИЗНЕС-ДОСЬЕ</a:t>
            </a:r>
            <a:endParaRPr lang="ru-RU" sz="3200" b="1" i="1" dirty="0">
              <a:solidFill>
                <a:srgbClr val="713B0F"/>
              </a:solidFill>
              <a:latin typeface="Cambr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713B0F"/>
                </a:solidFill>
                <a:latin typeface="Cambria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rgbClr val="713B0F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385192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3851920" cy="3322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620688"/>
            <a:ext cx="52920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789040"/>
            <a:ext cx="151216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3789040"/>
            <a:ext cx="1368152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0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646875" y="4524166"/>
            <a:ext cx="2232249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http://belygorod.ru/catalog/new/logo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40" y="3717032"/>
            <a:ext cx="1678275" cy="23206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32856"/>
            <a:ext cx="9144000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2816"/>
            <a:ext cx="9144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http://faktom.ru/data/photo/121216_039672527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20688"/>
            <a:ext cx="9144000" cy="115212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Cambria" pitchFamily="18" charset="0"/>
                <a:cs typeface="Times New Roman" pitchFamily="18" charset="0"/>
              </a:rPr>
              <a:t>ИНФОРМАЦИОННОЕ ПОЛЕ</a:t>
            </a:r>
            <a:endParaRPr lang="ru-RU" sz="3200" b="1" i="1" dirty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2" name="Picture 4" descr="http://limboda.ru/p/7/na_lekcii_v_universitete_1680x1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4" name="Прямоугольник 3"/>
          <p:cNvSpPr/>
          <p:nvPr/>
        </p:nvSpPr>
        <p:spPr>
          <a:xfrm>
            <a:off x="0" y="1124744"/>
            <a:ext cx="1907704" cy="100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РУКОВОДСТВО СООБЩЕСТВА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852936"/>
            <a:ext cx="1907704" cy="122413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713B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ВНЕШНЯЯ </a:t>
            </a:r>
          </a:p>
          <a:p>
            <a:pPr algn="ctr"/>
            <a:r>
              <a:rPr lang="ru-RU" sz="1600" b="1" i="1" dirty="0" smtClean="0">
                <a:solidFill>
                  <a:srgbClr val="713B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СРЕДА</a:t>
            </a:r>
            <a:endParaRPr lang="ru-RU" sz="1600" b="1" i="1" dirty="0">
              <a:solidFill>
                <a:srgbClr val="713B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15816" y="2132856"/>
            <a:ext cx="2232248" cy="122413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РЕАЛИЗАЦИЯ КОММЕРЧЕСКИХ ИНТЕРЕСОВ</a:t>
            </a:r>
            <a:endParaRPr lang="ru-RU" sz="1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1124744"/>
            <a:ext cx="3384376" cy="93610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Индивидуальные коммерческие  возможности и потребности коллег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580112" y="2348880"/>
            <a:ext cx="3384376" cy="10081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Получение и программная обработка информации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24128" y="3573016"/>
            <a:ext cx="3240360" cy="11521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Объединенные возможности и</a:t>
            </a:r>
            <a:r>
              <a:rPr lang="ru-RU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потребности коллег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96136" y="5085184"/>
            <a:ext cx="3347864" cy="10801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коммерческих «цепочек»</a:t>
            </a:r>
            <a:endParaRPr lang="ru-RU" sz="1600" b="1" i="1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13B0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ОРГАНИЗАЦИЯ (РЕАЛИЗАЦИЯ) КОММЕРЧЕСКИХ УСЛУГ (ИНТЕРЕСОВ)</a:t>
            </a:r>
            <a:endParaRPr lang="ru-RU" sz="2800" b="1" i="1" dirty="0">
              <a:solidFill>
                <a:srgbClr val="713B0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51520" y="2132856"/>
            <a:ext cx="360040" cy="648072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верх 14"/>
          <p:cNvSpPr/>
          <p:nvPr/>
        </p:nvSpPr>
        <p:spPr>
          <a:xfrm>
            <a:off x="1187624" y="2132856"/>
            <a:ext cx="360040" cy="648072"/>
          </a:xfrm>
          <a:prstGeom prst="up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углом вверх 16"/>
          <p:cNvSpPr/>
          <p:nvPr/>
        </p:nvSpPr>
        <p:spPr>
          <a:xfrm flipV="1">
            <a:off x="1907704" y="1124744"/>
            <a:ext cx="1296144" cy="864096"/>
          </a:xfrm>
          <a:prstGeom prst="bentUpArrow">
            <a:avLst>
              <a:gd name="adj1" fmla="val 25000"/>
              <a:gd name="adj2" fmla="val 18253"/>
              <a:gd name="adj3" fmla="val 25000"/>
            </a:avLst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углом вверх 17"/>
          <p:cNvSpPr/>
          <p:nvPr/>
        </p:nvSpPr>
        <p:spPr>
          <a:xfrm>
            <a:off x="1907704" y="3356992"/>
            <a:ext cx="1368152" cy="720080"/>
          </a:xfrm>
          <a:prstGeom prst="bentUpArrow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углом вверх 18"/>
          <p:cNvSpPr/>
          <p:nvPr/>
        </p:nvSpPr>
        <p:spPr>
          <a:xfrm rot="5400000" flipH="1">
            <a:off x="4499992" y="1052736"/>
            <a:ext cx="936104" cy="936104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углом вверх 19"/>
          <p:cNvSpPr/>
          <p:nvPr/>
        </p:nvSpPr>
        <p:spPr>
          <a:xfrm flipH="1">
            <a:off x="4499992" y="3501008"/>
            <a:ext cx="1152128" cy="1800200"/>
          </a:xfrm>
          <a:prstGeom prst="bentUpArrow">
            <a:avLst>
              <a:gd name="adj1" fmla="val 21167"/>
              <a:gd name="adj2" fmla="val 2500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>
            <a:off x="7092280" y="1988840"/>
            <a:ext cx="288032" cy="432048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>
            <a:off x="7164288" y="3212976"/>
            <a:ext cx="288032" cy="432048"/>
          </a:xfrm>
          <a:prstGeom prst="downArrow">
            <a:avLst/>
          </a:prstGeom>
          <a:solidFill>
            <a:srgbClr val="FFFF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7236296" y="4725144"/>
            <a:ext cx="288032" cy="432048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012160" cy="685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23528" y="548680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9512" y="0"/>
            <a:ext cx="1331640" cy="1978104"/>
          </a:xfrm>
          <a:prstGeom prst="heptagon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7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ЛЕТ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0"/>
            <a:ext cx="3131840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0" y="4077072"/>
            <a:ext cx="6012160" cy="2384405"/>
          </a:xfrm>
          <a:prstGeom prst="wav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5" name="Picture 2" descr="E:\КОНГРЕСС-КОЛЛЕГИЯ\МЕРОПРИЯТИЯ КК\2014 KK\КК_22_05_14\1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40245" b="44643"/>
          <a:stretch>
            <a:fillRect/>
          </a:stretch>
        </p:blipFill>
        <p:spPr bwMode="auto">
          <a:xfrm>
            <a:off x="3851920" y="4725144"/>
            <a:ext cx="2016224" cy="17281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con-col.com/images/gallery/16500159.jpg?rand=8259506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088"/>
            <a:ext cx="1691680" cy="1728192"/>
          </a:xfrm>
          <a:prstGeom prst="can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8" name="Picture 10" descr="http://con-col.com/images/gallery/24193548.jpg?rand=9081439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4365104"/>
            <a:ext cx="2376264" cy="1782198"/>
          </a:xfrm>
          <a:prstGeom prst="wave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3573016"/>
            <a:ext cx="3131840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Lubov\Рабочий стол\ЛАУРА\НОВЫЙ ГОД 2016\ОТОБОР ФОТО НГ\НАБОР ФОТО К НГ\Con-Coll-14-04-2016-9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1907703" cy="184482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5" descr="C:\Documents and Settings\Lubov\Рабочий стол\ЛАУРА\НОВЫЙ ГОД 2016\ОТОБОР ФОТО НГ\НАБОР ФОТО К НГ\ConColl-14-12-2015-9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3861048"/>
            <a:ext cx="2627784" cy="208823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3" descr="C:\Documents and Settings\Lubov\Рабочий стол\ЛАУРА\НОВЫЙ ГОД 2016\ОТОБОР ФОТО НГ\НАБОР ФОТО К НГ\ConColl-14-12-2015-87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5923" y="0"/>
            <a:ext cx="2198077" cy="234888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050" name="Picture 2" descr="C:\Documents and Settings\Lubov\Рабочий стол\ЛАУРА\НОВЫЙ ГОД 2016\ОТОБОР ФОТО НГ\НАБОР ФОТО К НГ\Con-Coll-3-09-2015-0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1844824"/>
            <a:ext cx="2627784" cy="208823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Documents and Settings\Lubov\Рабочий стол\ЛАУРА\НОВЫЙ ГОД 2016\ОТОБОР ФОТО НГ\НАБОР ФОТО К НГ\Con-Coll-3-09-2015-05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7" y="0"/>
            <a:ext cx="1656184" cy="263691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180528" y="5949280"/>
            <a:ext cx="9578825" cy="9087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200" b="1" i="1" dirty="0" smtClean="0">
                <a:ln w="50800"/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3200" b="1" dirty="0">
              <a:ln w="50800"/>
              <a:solidFill>
                <a:schemeClr val="bg1"/>
              </a:solidFill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7704" y="0"/>
            <a:ext cx="2160239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556792"/>
            <a:ext cx="1782904" cy="223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45058" name="Picture 2" descr="http://con-col.com/images/gallery/27937198.jpg?rand=53836154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632976"/>
            <a:ext cx="1835696" cy="231630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51920" y="0"/>
            <a:ext cx="172819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63688" y="2564904"/>
            <a:ext cx="216024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851920" y="2636912"/>
            <a:ext cx="267929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:split orient="vert"/>
      </p:transition>
    </mc:Choice>
    <mc:Fallback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517232"/>
            <a:ext cx="8964488" cy="1152128"/>
          </a:xfrm>
          <a:prstGeom prst="rect">
            <a:avLst/>
          </a:prstGeom>
          <a:gradFill flip="none"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10800000" scaled="0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37890" name="Picture 2" descr="http://static.wixstatic.com/media/8134e6_3c4746c330be737898da96f754e96215.jpg_srz_2358_1569_85_22_0.50_1.20_0.00_jpg_sr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048672"/>
          </a:xfrm>
          <a:prstGeom prst="rect">
            <a:avLst/>
          </a:prstGeom>
          <a:noFill/>
        </p:spPr>
      </p:pic>
      <p:pic>
        <p:nvPicPr>
          <p:cNvPr id="37892" name="Picture 4" descr="\\Concol1\concol1\КОНГРЕСС-КОЛЛЕГИЯ_NEW\ФОТО\ФОТО 2015\1 окт\Con-Coll-1-10-2015min\Con-Coll-1-10-2015min\Con-Coll-1-10-2015min-3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9824" y="110874"/>
            <a:ext cx="3100288" cy="245403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lumMod val="75000"/>
                <a:alpha val="60000"/>
              </a:schemeClr>
            </a:glow>
            <a:outerShdw blurRad="57785" dist="33020" dir="3180000" algn="ctr">
              <a:srgbClr val="000000">
                <a:alpha val="30000"/>
              </a:srgbClr>
            </a:outerShdw>
            <a:softEdge rad="127000"/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7894" name="Picture 6" descr="\\Concol1\concol1\КОНГРЕСС-КОЛЛЕГИЯ_NEW\ФОТО\ФОТО 2015\3.09.2015\Con-Coll-3-09-2015min-05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61048"/>
            <a:ext cx="3563888" cy="299695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895" name="Picture 7" descr="\\Concol1\concol1\КОНГРЕСС-КОЛЛЕГИЯ_NEW\ФОТО\ФОТО 2015\3.09.2015\Con-Coll-3-09-2015min-0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432" y="188639"/>
            <a:ext cx="2805383" cy="1975495"/>
          </a:xfrm>
          <a:prstGeom prst="rect">
            <a:avLst/>
          </a:prstGeom>
          <a:noFill/>
          <a:ln>
            <a:noFill/>
          </a:ln>
          <a:effectLst>
            <a:glow rad="101600">
              <a:srgbClr val="FF0000">
                <a:alpha val="60000"/>
              </a:srgbClr>
            </a:glow>
            <a:outerShdw blurRad="225425" dist="50800" dir="5220000" algn="ctr">
              <a:srgbClr val="000000">
                <a:alpha val="33000"/>
              </a:srgbClr>
            </a:outerShdw>
            <a:softEdge rad="1270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37897" name="Picture 9" descr="\\Concol1\concol1\КОНГРЕСС-КОЛЛЕГИЯ_NEW\ФОТО\ФОТО 2015\13 марта\1 часть\ConColl-13-03-2015-min\ConColl-13-03-2015-23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2060848"/>
            <a:ext cx="2376264" cy="216024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37899" name="Picture 11" descr="\\Concol1\concol1\КОНГРЕСС-КОЛЛЕГИЯ_NEW\ФОТО\ФОТО 2015\13 марта\1 часть\ConColl-13-03-2015-min\ConColl-13-03-2015-24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81870"/>
            <a:ext cx="2880320" cy="2483034"/>
          </a:xfrm>
          <a:prstGeom prst="rect">
            <a:avLst/>
          </a:prstGeom>
          <a:noFill/>
          <a:effectLst>
            <a:glow rad="101600">
              <a:srgbClr val="00B050">
                <a:alpha val="60000"/>
              </a:srgbClr>
            </a:glow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37904" name="Picture 16" descr="\\Concol1\concol1\КОНГРЕСС-КОЛЛЕГИЯ_NEW\ФОТО\ФОТО 2015\26 октября\2015min\Con-Coll-26-10-2015min\Con-Coll-26-10-2015min-618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7696" y="4437112"/>
            <a:ext cx="2736304" cy="242088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905" name="Picture 17" descr="\\Concol1\concol1\КОНГРЕСС-КОЛЛЕГИЯ_NEW\ФОТО\ФОТО 2015\26 октября\2015min\Con-Coll-26-10-2015min\Con-Coll-26-10-2015min-61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700808"/>
            <a:ext cx="1907704" cy="218086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37907" name="Picture 19" descr="\\Concol1\concol1\КОНГРЕСС-КОЛЛЕГИЯ_NEW\ФОТО\ФОТО 2015\29.01\ConColl-29-01-2015-min\ConColl-29-01-2015-007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38512" y="4509121"/>
            <a:ext cx="2699792" cy="234888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  <p:pic>
        <p:nvPicPr>
          <p:cNvPr id="1026" name="Picture 2" descr="\\Concol1\concol1\КОНГРЕСС-КОЛЛЕГИЯ_NEW\ФОТО\ФОТО 2015\1 окт\Con-Coll-1-10-2015min\Con-Coll-1-10-2015min\Con-Coll-1-10-2015min-326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4233734"/>
            <a:ext cx="2232248" cy="262426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0"/>
          </a:effectLst>
          <a:scene3d>
            <a:camera prst="isometricOffAxis1Right"/>
            <a:lightRig rig="threePt" dir="t"/>
          </a:scene3d>
        </p:spPr>
      </p:pic>
      <p:pic>
        <p:nvPicPr>
          <p:cNvPr id="1028" name="Picture 4" descr="\\Concol1\concol1\КОНГРЕСС-КОЛЛЕГИЯ_NEW\ФОТО\ФОТО 2015\1 окт\Con-Coll-1-10-2015min\Con-Coll-1-10-2015min\Con-Coll-1-10-2015min-3326.jpg"/>
          <p:cNvPicPr>
            <a:picLocks noChangeAspect="1" noChangeArrowheads="1"/>
          </p:cNvPicPr>
          <p:nvPr/>
        </p:nvPicPr>
        <p:blipFill rotWithShape="1">
          <a:blip r:embed="rId12" cstate="print"/>
          <a:srcRect l="21169" r="15884"/>
          <a:stretch/>
        </p:blipFill>
        <p:spPr bwMode="auto">
          <a:xfrm>
            <a:off x="5364088" y="2060848"/>
            <a:ext cx="1638707" cy="223224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  <a:softEdge rad="127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0" name="Прямоугольник 19"/>
          <p:cNvSpPr/>
          <p:nvPr/>
        </p:nvSpPr>
        <p:spPr>
          <a:xfrm>
            <a:off x="-180528" y="5949280"/>
            <a:ext cx="9577064" cy="122682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1" name="Подзаголовок 2"/>
          <p:cNvSpPr txBox="1">
            <a:spLocks/>
          </p:cNvSpPr>
          <p:nvPr/>
        </p:nvSpPr>
        <p:spPr>
          <a:xfrm>
            <a:off x="-180528" y="6309320"/>
            <a:ext cx="9143999" cy="247272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7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3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936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536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ru-RU" sz="3200" i="1" spc="300" dirty="0" smtClean="0">
                <a:solidFill>
                  <a:srgbClr val="771E17"/>
                </a:solidFill>
                <a:latin typeface="Times New Roman" pitchFamily="18" charset="0"/>
                <a:cs typeface="Times New Roman" pitchFamily="18" charset="0"/>
              </a:rPr>
              <a:t>КОЛЛЕГИ</a:t>
            </a:r>
            <a:endParaRPr lang="ru-RU" sz="3200" i="1" spc="300" dirty="0">
              <a:solidFill>
                <a:srgbClr val="771E17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4" name="Picture 2" descr="http://con-col.com/images/gallery/18036174.jpg?rand=94369867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3789040"/>
            <a:ext cx="2590264" cy="172819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19" name="Picture 2" descr="http://con-col.com/images/gallery/10762579.jpg?rand=263907654"/>
          <p:cNvPicPr>
            <a:picLocks noChangeAspect="1" noChangeArrowheads="1"/>
          </p:cNvPicPr>
          <p:nvPr/>
        </p:nvPicPr>
        <p:blipFill rotWithShape="1">
          <a:blip r:embed="rId14" cstate="print"/>
          <a:srcRect b="18572"/>
          <a:stretch/>
        </p:blipFill>
        <p:spPr bwMode="auto">
          <a:xfrm>
            <a:off x="6779439" y="1979557"/>
            <a:ext cx="2352983" cy="2313539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44034" name="Picture 2" descr="http://con-col.com/images/gallery/45518356.jpg?rand=19234266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893750" y="0"/>
            <a:ext cx="2250250" cy="216024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44036" name="Picture 4" descr="http://con-col.com/images/gallery/41390631.jpg?rand=72845224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779912" y="1988840"/>
            <a:ext cx="1656184" cy="230425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44037" name="Picture 5" descr="\\Concol1\shareddocs\КОНГРЕСС-КОЛЛЕГИЯ_NEW\ФОТО\ФОТО ЧКК\АФАНАСЬЕВ\120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644008" y="4365104"/>
            <a:ext cx="1584176" cy="18637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1817" y="0"/>
            <a:ext cx="9165817" cy="132343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endParaRPr lang="ru-RU" sz="800" b="1" i="1" dirty="0" smtClean="0"/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</a:rPr>
              <a:t>ПРОГРАММА </a:t>
            </a:r>
          </a:p>
          <a:p>
            <a:pPr lvl="0" algn="ctr"/>
            <a:r>
              <a:rPr lang="ru-RU" sz="3200" b="1" i="1" dirty="0" smtClean="0">
                <a:solidFill>
                  <a:srgbClr val="771E17"/>
                </a:solidFill>
                <a:latin typeface="Cambria" pitchFamily="18" charset="0"/>
              </a:rPr>
              <a:t>«ЭКОНОМИКА И КОММЕРЧЕСКИЕ ИНТЕРЕСЫ</a:t>
            </a:r>
            <a:r>
              <a:rPr lang="ru-RU" sz="3200" b="1" dirty="0" smtClean="0">
                <a:solidFill>
                  <a:srgbClr val="771E17"/>
                </a:solidFill>
                <a:latin typeface="Cambria" pitchFamily="18" charset="0"/>
              </a:rPr>
              <a:t>»</a:t>
            </a:r>
          </a:p>
          <a:p>
            <a:pPr algn="ctr"/>
            <a:endParaRPr lang="ru-RU" sz="800" dirty="0">
              <a:latin typeface="+mj-lt"/>
            </a:endParaRPr>
          </a:p>
        </p:txBody>
      </p:sp>
      <p:sp>
        <p:nvSpPr>
          <p:cNvPr id="54276" name="AutoShape 4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8" name="AutoShape 6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0" name="AutoShape 8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2" name="AutoShape 10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84" name="AutoShape 12" descr="http://city-pages.info/sites/default/files/48_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66" name="Picture 6" descr="http://novostey.com/i4/2012/01/18/703e4d4fdaa44eaf37190bf840bc728c.n703e4d4fdaa44eaf37190bf840bc728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5220072" cy="3240360"/>
          </a:xfrm>
          <a:prstGeom prst="rect">
            <a:avLst/>
          </a:prstGeom>
          <a:noFill/>
        </p:spPr>
      </p:pic>
      <p:pic>
        <p:nvPicPr>
          <p:cNvPr id="40968" name="Picture 8" descr="http://tradingplus.ru/wp-content/uploads/2016/01/glassees_sta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0768"/>
            <a:ext cx="3923928" cy="5517232"/>
          </a:xfrm>
          <a:prstGeom prst="rect">
            <a:avLst/>
          </a:prstGeom>
          <a:noFill/>
        </p:spPr>
      </p:pic>
      <p:pic>
        <p:nvPicPr>
          <p:cNvPr id="40972" name="Picture 12" descr="http://compdude.ru/wp-content/uploads/2016/01/smena-IP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2"/>
            <a:ext cx="5220072" cy="2420888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3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tint val="100000"/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6212</TotalTime>
  <Words>395</Words>
  <Application>Microsoft Office PowerPoint</Application>
  <PresentationFormat>Экран (4:3)</PresentationFormat>
  <Paragraphs>181</Paragraphs>
  <Slides>63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Ион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Company>Krokoz™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Itogi goda KK - 2015</dc:title>
  <dc:subject>Cлайд-шоу_30.01.16</dc:subject>
  <dc:creator>Lidia Raskina</dc:creator>
  <cp:lastModifiedBy>Luba</cp:lastModifiedBy>
  <cp:revision>1210</cp:revision>
  <dcterms:created xsi:type="dcterms:W3CDTF">2016-01-11T14:45:47Z</dcterms:created>
  <dcterms:modified xsi:type="dcterms:W3CDTF">2017-01-12T14:39:40Z</dcterms:modified>
</cp:coreProperties>
</file>